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theme/themeOverride16.xml" ContentType="application/vnd.openxmlformats-officedocument.themeOverride+xml"/>
  <Override PartName="/ppt/notesSlides/notesSlide17.xml" ContentType="application/vnd.openxmlformats-officedocument.presentationml.notesSlide+xml"/>
  <Override PartName="/ppt/theme/themeOverride17.xml" ContentType="application/vnd.openxmlformats-officedocument.themeOverride+xml"/>
  <Override PartName="/ppt/notesSlides/notesSlide18.xml" ContentType="application/vnd.openxmlformats-officedocument.presentationml.notesSlide+xml"/>
  <Override PartName="/ppt/theme/themeOverride18.xml" ContentType="application/vnd.openxmlformats-officedocument.themeOverride+xml"/>
  <Override PartName="/ppt/notesSlides/notesSlide19.xml" ContentType="application/vnd.openxmlformats-officedocument.presentationml.notesSlide+xml"/>
  <Override PartName="/ppt/theme/themeOverride19.xml" ContentType="application/vnd.openxmlformats-officedocument.themeOverride+xml"/>
  <Override PartName="/ppt/notesSlides/notesSlide20.xml" ContentType="application/vnd.openxmlformats-officedocument.presentationml.notesSlide+xml"/>
  <Override PartName="/ppt/theme/themeOverride20.xml" ContentType="application/vnd.openxmlformats-officedocument.themeOverride+xml"/>
  <Override PartName="/ppt/notesSlides/notesSlide21.xml" ContentType="application/vnd.openxmlformats-officedocument.presentationml.notesSlide+xml"/>
  <Override PartName="/ppt/theme/themeOverride21.xml" ContentType="application/vnd.openxmlformats-officedocument.themeOverride+xml"/>
  <Override PartName="/ppt/notesSlides/notesSlide22.xml" ContentType="application/vnd.openxmlformats-officedocument.presentationml.notesSlide+xml"/>
  <Override PartName="/ppt/theme/themeOverride22.xml" ContentType="application/vnd.openxmlformats-officedocument.themeOverride+xml"/>
  <Override PartName="/ppt/notesSlides/notesSlide23.xml" ContentType="application/vnd.openxmlformats-officedocument.presentationml.notesSlide+xml"/>
  <Override PartName="/ppt/theme/themeOverride23.xml" ContentType="application/vnd.openxmlformats-officedocument.themeOverride+xml"/>
  <Override PartName="/ppt/notesSlides/notesSlide24.xml" ContentType="application/vnd.openxmlformats-officedocument.presentationml.notesSlide+xml"/>
  <Override PartName="/ppt/theme/themeOverride24.xml" ContentType="application/vnd.openxmlformats-officedocument.themeOverride+xml"/>
  <Override PartName="/ppt/notesSlides/notesSlide25.xml" ContentType="application/vnd.openxmlformats-officedocument.presentationml.notesSlide+xml"/>
  <Override PartName="/ppt/theme/themeOverride25.xml" ContentType="application/vnd.openxmlformats-officedocument.themeOverride+xml"/>
  <Override PartName="/ppt/notesSlides/notesSlide26.xml" ContentType="application/vnd.openxmlformats-officedocument.presentationml.notesSlide+xml"/>
  <Override PartName="/ppt/theme/themeOverride26.xml" ContentType="application/vnd.openxmlformats-officedocument.themeOverride+xml"/>
  <Override PartName="/ppt/notesSlides/notesSlide27.xml" ContentType="application/vnd.openxmlformats-officedocument.presentationml.notesSlide+xml"/>
  <Override PartName="/ppt/theme/themeOverride27.xml" ContentType="application/vnd.openxmlformats-officedocument.themeOverride+xml"/>
  <Override PartName="/ppt/notesSlides/notesSlide28.xml" ContentType="application/vnd.openxmlformats-officedocument.presentationml.notesSlide+xml"/>
  <Override PartName="/ppt/theme/themeOverride28.xml" ContentType="application/vnd.openxmlformats-officedocument.themeOverride+xml"/>
  <Override PartName="/ppt/notesSlides/notesSlide29.xml" ContentType="application/vnd.openxmlformats-officedocument.presentationml.notesSlide+xml"/>
  <Override PartName="/ppt/theme/themeOverride29.xml" ContentType="application/vnd.openxmlformats-officedocument.themeOverride+xml"/>
  <Override PartName="/ppt/notesSlides/notesSlide30.xml" ContentType="application/vnd.openxmlformats-officedocument.presentationml.notesSlide+xml"/>
  <Override PartName="/ppt/theme/themeOverride30.xml" ContentType="application/vnd.openxmlformats-officedocument.themeOverride+xml"/>
  <Override PartName="/ppt/notesSlides/notesSlide31.xml" ContentType="application/vnd.openxmlformats-officedocument.presentationml.notesSlide+xml"/>
  <Override PartName="/ppt/theme/themeOverride31.xml" ContentType="application/vnd.openxmlformats-officedocument.themeOverride+xml"/>
  <Override PartName="/ppt/notesSlides/notesSlide32.xml" ContentType="application/vnd.openxmlformats-officedocument.presentationml.notesSlide+xml"/>
  <Override PartName="/ppt/theme/themeOverride32.xml" ContentType="application/vnd.openxmlformats-officedocument.themeOverride+xml"/>
  <Override PartName="/ppt/notesSlides/notesSlide33.xml" ContentType="application/vnd.openxmlformats-officedocument.presentationml.notesSlide+xml"/>
  <Override PartName="/ppt/theme/themeOverride33.xml" ContentType="application/vnd.openxmlformats-officedocument.themeOverride+xml"/>
  <Override PartName="/ppt/notesSlides/notesSlide34.xml" ContentType="application/vnd.openxmlformats-officedocument.presentationml.notesSlide+xml"/>
  <Override PartName="/ppt/theme/themeOverride34.xml" ContentType="application/vnd.openxmlformats-officedocument.themeOverride+xml"/>
  <Override PartName="/ppt/notesSlides/notesSlide35.xml" ContentType="application/vnd.openxmlformats-officedocument.presentationml.notesSlide+xml"/>
  <Override PartName="/ppt/theme/themeOverride35.xml" ContentType="application/vnd.openxmlformats-officedocument.themeOverride+xml"/>
  <Override PartName="/ppt/notesSlides/notesSlide36.xml" ContentType="application/vnd.openxmlformats-officedocument.presentationml.notesSlide+xml"/>
  <Override PartName="/ppt/theme/themeOverride36.xml" ContentType="application/vnd.openxmlformats-officedocument.themeOverride+xml"/>
  <Override PartName="/ppt/notesSlides/notesSlide37.xml" ContentType="application/vnd.openxmlformats-officedocument.presentationml.notesSlide+xml"/>
  <Override PartName="/ppt/theme/themeOverride37.xml" ContentType="application/vnd.openxmlformats-officedocument.themeOverride+xml"/>
  <Override PartName="/ppt/notesSlides/notesSlide38.xml" ContentType="application/vnd.openxmlformats-officedocument.presentationml.notesSlide+xml"/>
  <Override PartName="/ppt/theme/themeOverride38.xml" ContentType="application/vnd.openxmlformats-officedocument.themeOverride+xml"/>
  <Override PartName="/ppt/notesSlides/notesSlide39.xml" ContentType="application/vnd.openxmlformats-officedocument.presentationml.notesSlide+xml"/>
  <Override PartName="/ppt/theme/themeOverride39.xml" ContentType="application/vnd.openxmlformats-officedocument.themeOverride+xml"/>
  <Override PartName="/ppt/notesSlides/notesSlide40.xml" ContentType="application/vnd.openxmlformats-officedocument.presentationml.notesSlide+xml"/>
  <Override PartName="/ppt/theme/themeOverride40.xml" ContentType="application/vnd.openxmlformats-officedocument.themeOverride+xml"/>
  <Override PartName="/ppt/notesSlides/notesSlide41.xml" ContentType="application/vnd.openxmlformats-officedocument.presentationml.notesSlide+xml"/>
  <Override PartName="/ppt/theme/themeOverride41.xml" ContentType="application/vnd.openxmlformats-officedocument.themeOverride+xml"/>
  <Override PartName="/ppt/notesSlides/notesSlide42.xml" ContentType="application/vnd.openxmlformats-officedocument.presentationml.notesSlide+xml"/>
  <Override PartName="/ppt/theme/themeOverride42.xml" ContentType="application/vnd.openxmlformats-officedocument.themeOverride+xml"/>
  <Override PartName="/ppt/notesSlides/notesSlide43.xml" ContentType="application/vnd.openxmlformats-officedocument.presentationml.notesSlide+xml"/>
  <Override PartName="/ppt/theme/themeOverride43.xml" ContentType="application/vnd.openxmlformats-officedocument.themeOverride+xml"/>
  <Override PartName="/ppt/notesSlides/notesSlide44.xml" ContentType="application/vnd.openxmlformats-officedocument.presentationml.notesSlide+xml"/>
  <Override PartName="/ppt/theme/themeOverride44.xml" ContentType="application/vnd.openxmlformats-officedocument.themeOverride+xml"/>
  <Override PartName="/ppt/notesSlides/notesSlide45.xml" ContentType="application/vnd.openxmlformats-officedocument.presentationml.notesSlide+xml"/>
  <Override PartName="/ppt/theme/themeOverride45.xml" ContentType="application/vnd.openxmlformats-officedocument.themeOverride+xml"/>
  <Override PartName="/ppt/notesSlides/notesSlide46.xml" ContentType="application/vnd.openxmlformats-officedocument.presentationml.notesSlide+xml"/>
  <Override PartName="/ppt/theme/themeOverride4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410" r:id="rId2"/>
    <p:sldId id="411" r:id="rId3"/>
    <p:sldId id="413" r:id="rId4"/>
    <p:sldId id="414" r:id="rId5"/>
    <p:sldId id="322" r:id="rId6"/>
    <p:sldId id="415" r:id="rId7"/>
    <p:sldId id="416" r:id="rId8"/>
    <p:sldId id="420" r:id="rId9"/>
    <p:sldId id="419" r:id="rId10"/>
    <p:sldId id="421" r:id="rId11"/>
    <p:sldId id="422" r:id="rId12"/>
    <p:sldId id="423" r:id="rId13"/>
    <p:sldId id="464" r:id="rId14"/>
    <p:sldId id="465" r:id="rId15"/>
    <p:sldId id="427" r:id="rId16"/>
    <p:sldId id="428" r:id="rId17"/>
    <p:sldId id="466" r:id="rId18"/>
    <p:sldId id="467" r:id="rId19"/>
    <p:sldId id="468" r:id="rId20"/>
    <p:sldId id="432" r:id="rId21"/>
    <p:sldId id="469" r:id="rId22"/>
    <p:sldId id="470" r:id="rId23"/>
    <p:sldId id="433" r:id="rId24"/>
    <p:sldId id="434" r:id="rId25"/>
    <p:sldId id="435" r:id="rId26"/>
    <p:sldId id="436" r:id="rId27"/>
    <p:sldId id="439" r:id="rId28"/>
    <p:sldId id="438" r:id="rId29"/>
    <p:sldId id="471" r:id="rId30"/>
    <p:sldId id="440" r:id="rId31"/>
    <p:sldId id="472" r:id="rId32"/>
    <p:sldId id="441" r:id="rId33"/>
    <p:sldId id="442" r:id="rId34"/>
    <p:sldId id="443" r:id="rId35"/>
    <p:sldId id="444" r:id="rId36"/>
    <p:sldId id="445" r:id="rId37"/>
    <p:sldId id="446" r:id="rId38"/>
    <p:sldId id="279" r:id="rId39"/>
    <p:sldId id="330" r:id="rId40"/>
    <p:sldId id="447" r:id="rId41"/>
    <p:sldId id="448" r:id="rId42"/>
    <p:sldId id="449" r:id="rId43"/>
    <p:sldId id="450" r:id="rId44"/>
    <p:sldId id="451" r:id="rId45"/>
    <p:sldId id="452" r:id="rId46"/>
    <p:sldId id="453" r:id="rId47"/>
    <p:sldId id="454" r:id="rId48"/>
    <p:sldId id="455" r:id="rId49"/>
    <p:sldId id="456" r:id="rId50"/>
    <p:sldId id="457" r:id="rId51"/>
    <p:sldId id="458" r:id="rId52"/>
    <p:sldId id="459" r:id="rId53"/>
    <p:sldId id="418" r:id="rId54"/>
    <p:sldId id="40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Wenliang" initials="ZW" lastIdx="1" clrIdx="0">
    <p:extLst>
      <p:ext uri="{19B8F6BF-5375-455C-9EA6-DF929625EA0E}">
        <p15:presenceInfo xmlns:p15="http://schemas.microsoft.com/office/powerpoint/2012/main" userId="73cbb686337dc2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2C34"/>
    <a:srgbClr val="FFFFFF"/>
    <a:srgbClr val="FF29C7"/>
    <a:srgbClr val="FF19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42" autoAdjust="0"/>
    <p:restoredTop sz="94641" autoAdjust="0"/>
  </p:normalViewPr>
  <p:slideViewPr>
    <p:cSldViewPr snapToGrid="0">
      <p:cViewPr varScale="1">
        <p:scale>
          <a:sx n="78" d="100"/>
          <a:sy n="78" d="100"/>
        </p:scale>
        <p:origin x="90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B1CF0-3ADC-4FBB-A53A-E4D11F36D8DD}" type="datetimeFigureOut">
              <a:rPr lang="zh-CN" altLang="en-US" smtClean="0"/>
              <a:t>2019/12/30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B15C6-91BA-4906-B665-F3FBA3AB66FA}" type="slidenum">
              <a:rPr lang="zh-CN" altLang="en-US" smtClean="0"/>
              <a:t>‹#›</a:t>
            </a:fld>
            <a:endParaRPr lang="zh-CN" altLang="en-US"/>
          </a:p>
        </p:txBody>
      </p:sp>
    </p:spTree>
    <p:extLst>
      <p:ext uri="{BB962C8B-B14F-4D97-AF65-F5344CB8AC3E}">
        <p14:creationId xmlns:p14="http://schemas.microsoft.com/office/powerpoint/2010/main" val="1443133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30.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31.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hemeOverride" Target="../theme/themeOverride38.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39.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40.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hemeOverride" Target="../theme/themeOverride41.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42.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hemeOverride" Target="../theme/themeOverride43.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hemeOverride" Target="../theme/themeOverride44.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hemeOverride" Target="../theme/themeOverride45.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hemeOverride" Target="../theme/themeOverride46.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3FCF6197-6D3A-431C-BA40-359BF52B26D5}"/>
              </a:ext>
            </a:extLst>
          </p:cNvPr>
          <p:cNvSpPr>
            <a:spLocks noGrp="1" noRot="1" noChangeAspect="1" noTextEdit="1"/>
          </p:cNvSpPr>
          <p:nvPr>
            <p:ph type="sldImg"/>
          </p:nvPr>
        </p:nvSpPr>
        <p:spPr/>
      </p:sp>
      <p:sp>
        <p:nvSpPr>
          <p:cNvPr id="41987" name="备注占位符 2">
            <a:extLst>
              <a:ext uri="{FF2B5EF4-FFF2-40B4-BE49-F238E27FC236}">
                <a16:creationId xmlns:a16="http://schemas.microsoft.com/office/drawing/2014/main" id="{36E61936-96FC-4993-B56B-2466536EC0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a:p>
            <a:pPr eaLnBrk="1" hangingPunct="1">
              <a:spcBef>
                <a:spcPct val="0"/>
              </a:spcBef>
            </a:pPr>
            <a:endParaRPr lang="zh-CN" altLang="en-US" dirty="0"/>
          </a:p>
        </p:txBody>
      </p:sp>
      <p:sp>
        <p:nvSpPr>
          <p:cNvPr id="41988" name="灯片编号占位符 3">
            <a:extLst>
              <a:ext uri="{FF2B5EF4-FFF2-40B4-BE49-F238E27FC236}">
                <a16:creationId xmlns:a16="http://schemas.microsoft.com/office/drawing/2014/main" id="{FAAD624C-AE2B-4872-A2D6-5557FBD7087A}"/>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8458DBD4-C332-46A0-985C-0D9A5FCBE93F}" type="slidenum">
              <a:rPr lang="zh-CN" altLang="en-US" sz="1200">
                <a:latin typeface="等线" panose="02010600030101010101" pitchFamily="2" charset="-122"/>
                <a:ea typeface="等线" panose="02010600030101010101" pitchFamily="2" charset="-122"/>
              </a:rPr>
              <a:pPr algn="r" eaLnBrk="1" hangingPunct="1"/>
              <a:t>5</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15</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90956617"/>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16</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73384055"/>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17</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57049303"/>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18</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4297773"/>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19</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36394591"/>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20</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592816888"/>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21</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500479525"/>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22</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25157588"/>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23</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52329208"/>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24</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643977258"/>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3FCF6197-6D3A-431C-BA40-359BF52B26D5}"/>
              </a:ext>
            </a:extLst>
          </p:cNvPr>
          <p:cNvSpPr>
            <a:spLocks noGrp="1" noRot="1" noChangeAspect="1" noTextEdit="1"/>
          </p:cNvSpPr>
          <p:nvPr>
            <p:ph type="sldImg"/>
          </p:nvPr>
        </p:nvSpPr>
        <p:spPr/>
      </p:sp>
      <p:sp>
        <p:nvSpPr>
          <p:cNvPr id="41987" name="备注占位符 2">
            <a:extLst>
              <a:ext uri="{FF2B5EF4-FFF2-40B4-BE49-F238E27FC236}">
                <a16:creationId xmlns:a16="http://schemas.microsoft.com/office/drawing/2014/main" id="{36E61936-96FC-4993-B56B-2466536EC0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a:p>
            <a:pPr eaLnBrk="1" hangingPunct="1">
              <a:spcBef>
                <a:spcPct val="0"/>
              </a:spcBef>
            </a:pPr>
            <a:endParaRPr lang="zh-CN" altLang="en-US" dirty="0"/>
          </a:p>
        </p:txBody>
      </p:sp>
      <p:sp>
        <p:nvSpPr>
          <p:cNvPr id="41988" name="灯片编号占位符 3">
            <a:extLst>
              <a:ext uri="{FF2B5EF4-FFF2-40B4-BE49-F238E27FC236}">
                <a16:creationId xmlns:a16="http://schemas.microsoft.com/office/drawing/2014/main" id="{FAAD624C-AE2B-4872-A2D6-5557FBD7087A}"/>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8458DBD4-C332-46A0-985C-0D9A5FCBE93F}" type="slidenum">
              <a:rPr lang="zh-CN" altLang="en-US" sz="1200">
                <a:latin typeface="等线" panose="02010600030101010101" pitchFamily="2" charset="-122"/>
                <a:ea typeface="等线" panose="02010600030101010101" pitchFamily="2" charset="-122"/>
              </a:rPr>
              <a:pPr algn="r" eaLnBrk="1" hangingPunct="1"/>
              <a:t>6</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25</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639628671"/>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26</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49780507"/>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27</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31844195"/>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28</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61591070"/>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29</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497291278"/>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30</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04550935"/>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31</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558875993"/>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32</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66336245"/>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33</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8145660"/>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34</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90956617"/>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8</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90956617"/>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35</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90956617"/>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36</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90956617"/>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186749F7-50B9-47B3-83FA-44BF2D83E9BA}"/>
              </a:ext>
            </a:extLst>
          </p:cNvPr>
          <p:cNvSpPr>
            <a:spLocks noGrp="1" noRot="1" noChangeAspect="1" noChangeArrowheads="1" noTextEdit="1"/>
          </p:cNvSpPr>
          <p:nvPr>
            <p:ph type="sldImg"/>
          </p:nvPr>
        </p:nvSpPr>
        <p:spPr/>
      </p:sp>
      <p:sp>
        <p:nvSpPr>
          <p:cNvPr id="15363" name="备注占位符 2">
            <a:extLst>
              <a:ext uri="{FF2B5EF4-FFF2-40B4-BE49-F238E27FC236}">
                <a16:creationId xmlns:a16="http://schemas.microsoft.com/office/drawing/2014/main" id="{99E06671-30B9-46B3-8061-9738747EB5E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15364" name="灯片编号占位符 3">
            <a:extLst>
              <a:ext uri="{FF2B5EF4-FFF2-40B4-BE49-F238E27FC236}">
                <a16:creationId xmlns:a16="http://schemas.microsoft.com/office/drawing/2014/main" id="{E0D05211-0264-4F97-AAED-4D177686D2F7}"/>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F17DF34C-19FB-42D6-A34E-D991794BAC67}" type="slidenum">
              <a:rPr lang="zh-CN" altLang="en-US" sz="1200">
                <a:latin typeface="等线" panose="02010600030101010101" pitchFamily="2" charset="-122"/>
                <a:ea typeface="等线" panose="02010600030101010101" pitchFamily="2" charset="-122"/>
              </a:rPr>
              <a:pPr algn="r" eaLnBrk="1" hangingPunct="1"/>
              <a:t>38</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39</a:t>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40</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17251645"/>
      </p:ext>
    </p:extLst>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41</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30490104"/>
      </p:ext>
    </p:extLst>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42</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29132190"/>
      </p:ext>
    </p:extLst>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43</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41351118"/>
      </p:ext>
    </p:extLst>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44</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03829842"/>
      </p:ext>
    </p:extLst>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45</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655339759"/>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9</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90956617"/>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46</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11062195"/>
      </p:ext>
    </p:extLst>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47</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52626549"/>
      </p:ext>
    </p:extLst>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48</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845939394"/>
      </p:ext>
    </p:extLst>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49</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73128532"/>
      </p:ext>
    </p:extLst>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50</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69875992"/>
      </p:ext>
    </p:extLst>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51</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970882392"/>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295A6129-875C-4E4E-BF3C-6EE16D3847AD}"/>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5803DAFE-E50D-40C0-AA80-A86288103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p>
        </p:txBody>
      </p:sp>
      <p:sp>
        <p:nvSpPr>
          <p:cNvPr id="34820" name="灯片编号占位符 3">
            <a:extLst>
              <a:ext uri="{FF2B5EF4-FFF2-40B4-BE49-F238E27FC236}">
                <a16:creationId xmlns:a16="http://schemas.microsoft.com/office/drawing/2014/main" id="{189C7721-1A14-4902-880C-C62F9075ACAB}"/>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9C789511-C470-42F8-A3CD-0C880E23FC1F}" type="slidenum">
              <a:rPr lang="zh-CN" altLang="en-US" sz="1200">
                <a:solidFill>
                  <a:srgbClr val="000000"/>
                </a:solidFill>
                <a:latin typeface="等线" panose="02010600030101010101" pitchFamily="2" charset="-122"/>
                <a:ea typeface="等线" panose="02010600030101010101" pitchFamily="2" charset="-122"/>
              </a:rPr>
              <a:pPr algn="r" eaLnBrk="1" hangingPunct="1"/>
              <a:t>52</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86102083"/>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10</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90956617"/>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11</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90956617"/>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12</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1649228"/>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13</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71179871"/>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4457BE61-312B-4CC8-8860-5DE47C590B07}"/>
              </a:ext>
            </a:extLst>
          </p:cNvPr>
          <p:cNvSpPr>
            <a:spLocks noGrp="1" noRot="1" noChangeAspect="1" noTextEdit="1"/>
          </p:cNvSpPr>
          <p:nvPr>
            <p:ph type="sldImg"/>
          </p:nvPr>
        </p:nvSpPr>
        <p:spPr/>
      </p:sp>
      <p:sp>
        <p:nvSpPr>
          <p:cNvPr id="46083" name="备注占位符 2">
            <a:extLst>
              <a:ext uri="{FF2B5EF4-FFF2-40B4-BE49-F238E27FC236}">
                <a16:creationId xmlns:a16="http://schemas.microsoft.com/office/drawing/2014/main" id="{E753D5F3-B328-42A4-9CD5-C8AE07BB7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en-US" altLang="zh-CN"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b="1" dirty="0">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dirty="0"/>
          </a:p>
          <a:p>
            <a:pPr eaLnBrk="1" hangingPunct="1">
              <a:spcBef>
                <a:spcPct val="0"/>
              </a:spcBef>
            </a:pPr>
            <a:endParaRPr lang="zh-CN" altLang="en-US" dirty="0"/>
          </a:p>
        </p:txBody>
      </p:sp>
      <p:sp>
        <p:nvSpPr>
          <p:cNvPr id="46084" name="灯片编号占位符 3">
            <a:extLst>
              <a:ext uri="{FF2B5EF4-FFF2-40B4-BE49-F238E27FC236}">
                <a16:creationId xmlns:a16="http://schemas.microsoft.com/office/drawing/2014/main" id="{A1E1BB93-2D55-4F62-AAD3-33677C596759}"/>
              </a:ext>
            </a:extLst>
          </p:cNvPr>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fld id="{13FC26A9-CB47-46D6-8D8A-96AAAFD56710}" type="slidenum">
              <a:rPr lang="zh-CN" altLang="en-US" sz="1200">
                <a:solidFill>
                  <a:srgbClr val="000000"/>
                </a:solidFill>
                <a:latin typeface="等线" panose="02010600030101010101" pitchFamily="2" charset="-122"/>
                <a:ea typeface="等线" panose="02010600030101010101" pitchFamily="2" charset="-122"/>
              </a:rPr>
              <a:pPr algn="r" eaLnBrk="1" hangingPunct="1"/>
              <a:t>14</a:t>
            </a:fld>
            <a:endParaRPr lang="zh-CN" altLang="en-US" sz="120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562391037"/>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4A198-98F1-4DBF-B6C9-3C5A70A981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BA2B324-E04C-4407-B775-484AEB6E8C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B4332A-C360-4FE7-B2E0-2B5BCE4C94C4}"/>
              </a:ext>
            </a:extLst>
          </p:cNvPr>
          <p:cNvSpPr>
            <a:spLocks noGrp="1"/>
          </p:cNvSpPr>
          <p:nvPr>
            <p:ph type="dt" sz="half" idx="10"/>
          </p:nvPr>
        </p:nvSpPr>
        <p:spPr/>
        <p:txBody>
          <a:bodyPr/>
          <a:lstStyle/>
          <a:p>
            <a:fld id="{5069B5F0-414A-40A2-89C2-45DF2AE245A3}"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18BA213E-D7E1-439F-8A51-4E3E103950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288AA0-EBC9-42A8-8CBF-F0803BFC2629}"/>
              </a:ext>
            </a:extLst>
          </p:cNvPr>
          <p:cNvSpPr>
            <a:spLocks noGrp="1"/>
          </p:cNvSpPr>
          <p:nvPr>
            <p:ph type="sldNum" sz="quarter" idx="12"/>
          </p:nvPr>
        </p:nvSpPr>
        <p:spPr/>
        <p:txBody>
          <a:body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3111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B8AB1-078A-4C60-9825-EA7A1626F85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2170C9-C3AD-4DFC-8B6B-6B12353C044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48D0E35-DE2C-4EEF-885A-C7DC752749DF}"/>
              </a:ext>
            </a:extLst>
          </p:cNvPr>
          <p:cNvSpPr>
            <a:spLocks noGrp="1"/>
          </p:cNvSpPr>
          <p:nvPr>
            <p:ph type="dt" sz="half" idx="10"/>
          </p:nvPr>
        </p:nvSpPr>
        <p:spPr/>
        <p:txBody>
          <a:bodyPr/>
          <a:lstStyle/>
          <a:p>
            <a:fld id="{5069B5F0-414A-40A2-89C2-45DF2AE245A3}"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02F83D72-4E52-49A6-941C-D3FD58B2A5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E26B4A-1DAB-49A8-B3FF-F73F14786ABB}"/>
              </a:ext>
            </a:extLst>
          </p:cNvPr>
          <p:cNvSpPr>
            <a:spLocks noGrp="1"/>
          </p:cNvSpPr>
          <p:nvPr>
            <p:ph type="sldNum" sz="quarter" idx="12"/>
          </p:nvPr>
        </p:nvSpPr>
        <p:spPr/>
        <p:txBody>
          <a:body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3681991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5FB069-44DF-4A4D-900C-FA1A5DF95B4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613D411-D1B8-44E7-A229-8D8AB1E0B36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99F221-7880-4856-B6E8-063675708168}"/>
              </a:ext>
            </a:extLst>
          </p:cNvPr>
          <p:cNvSpPr>
            <a:spLocks noGrp="1"/>
          </p:cNvSpPr>
          <p:nvPr>
            <p:ph type="dt" sz="half" idx="10"/>
          </p:nvPr>
        </p:nvSpPr>
        <p:spPr/>
        <p:txBody>
          <a:bodyPr/>
          <a:lstStyle/>
          <a:p>
            <a:fld id="{5069B5F0-414A-40A2-89C2-45DF2AE245A3}"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C747D8B1-7DD4-4B85-87EE-43FE76E47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EAB45D-8E4A-4671-B317-B74E8196A703}"/>
              </a:ext>
            </a:extLst>
          </p:cNvPr>
          <p:cNvSpPr>
            <a:spLocks noGrp="1"/>
          </p:cNvSpPr>
          <p:nvPr>
            <p:ph type="sldNum" sz="quarter" idx="12"/>
          </p:nvPr>
        </p:nvSpPr>
        <p:spPr/>
        <p:txBody>
          <a:body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1882869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E7303-F11D-46FA-BA5A-A66E2678D4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7A1616-9712-4C6B-9750-A226C75E969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8C9FC6-7180-485B-B282-CCA828C63353}"/>
              </a:ext>
            </a:extLst>
          </p:cNvPr>
          <p:cNvSpPr>
            <a:spLocks noGrp="1"/>
          </p:cNvSpPr>
          <p:nvPr>
            <p:ph type="dt" sz="half" idx="10"/>
          </p:nvPr>
        </p:nvSpPr>
        <p:spPr/>
        <p:txBody>
          <a:bodyPr/>
          <a:lstStyle/>
          <a:p>
            <a:fld id="{5069B5F0-414A-40A2-89C2-45DF2AE245A3}"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EFC3A4ED-6550-4224-8BFA-FE085FEC75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694F90-606B-40DB-90D0-77F03CFB3653}"/>
              </a:ext>
            </a:extLst>
          </p:cNvPr>
          <p:cNvSpPr>
            <a:spLocks noGrp="1"/>
          </p:cNvSpPr>
          <p:nvPr>
            <p:ph type="sldNum" sz="quarter" idx="12"/>
          </p:nvPr>
        </p:nvSpPr>
        <p:spPr/>
        <p:txBody>
          <a:body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2777482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952EE-96F1-4BB6-9979-38B7913A029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38403D-A4B8-447F-A32D-2C3B56E9C6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9AD5C83-DFB0-4A79-AED4-975C2D8D8484}"/>
              </a:ext>
            </a:extLst>
          </p:cNvPr>
          <p:cNvSpPr>
            <a:spLocks noGrp="1"/>
          </p:cNvSpPr>
          <p:nvPr>
            <p:ph type="dt" sz="half" idx="10"/>
          </p:nvPr>
        </p:nvSpPr>
        <p:spPr/>
        <p:txBody>
          <a:bodyPr/>
          <a:lstStyle/>
          <a:p>
            <a:fld id="{5069B5F0-414A-40A2-89C2-45DF2AE245A3}"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C51EF6EF-59B3-4ADF-A78A-0D46156EC9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E6B073-24F0-4311-9C8F-7BEE22F86F85}"/>
              </a:ext>
            </a:extLst>
          </p:cNvPr>
          <p:cNvSpPr>
            <a:spLocks noGrp="1"/>
          </p:cNvSpPr>
          <p:nvPr>
            <p:ph type="sldNum" sz="quarter" idx="12"/>
          </p:nvPr>
        </p:nvSpPr>
        <p:spPr/>
        <p:txBody>
          <a:body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2701834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66B9D-B4AA-4FC2-96CA-EAF8DA04AB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5C342E0-C8B5-47E3-BB98-F25CDE153F1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20F24B6-FFBB-494E-900B-486073B940C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025069C-BC83-47C8-B706-40D46B817E3B}"/>
              </a:ext>
            </a:extLst>
          </p:cNvPr>
          <p:cNvSpPr>
            <a:spLocks noGrp="1"/>
          </p:cNvSpPr>
          <p:nvPr>
            <p:ph type="dt" sz="half" idx="10"/>
          </p:nvPr>
        </p:nvSpPr>
        <p:spPr/>
        <p:txBody>
          <a:bodyPr/>
          <a:lstStyle/>
          <a:p>
            <a:fld id="{5069B5F0-414A-40A2-89C2-45DF2AE245A3}" type="datetimeFigureOut">
              <a:rPr lang="zh-CN" altLang="en-US" smtClean="0"/>
              <a:t>2019/12/30</a:t>
            </a:fld>
            <a:endParaRPr lang="zh-CN" altLang="en-US"/>
          </a:p>
        </p:txBody>
      </p:sp>
      <p:sp>
        <p:nvSpPr>
          <p:cNvPr id="6" name="页脚占位符 5">
            <a:extLst>
              <a:ext uri="{FF2B5EF4-FFF2-40B4-BE49-F238E27FC236}">
                <a16:creationId xmlns:a16="http://schemas.microsoft.com/office/drawing/2014/main" id="{6E335ACB-408F-42F9-9669-E5841581F0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39E3DD-0965-4692-8A33-A67B2617D17C}"/>
              </a:ext>
            </a:extLst>
          </p:cNvPr>
          <p:cNvSpPr>
            <a:spLocks noGrp="1"/>
          </p:cNvSpPr>
          <p:nvPr>
            <p:ph type="sldNum" sz="quarter" idx="12"/>
          </p:nvPr>
        </p:nvSpPr>
        <p:spPr/>
        <p:txBody>
          <a:body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3291695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0566B-BAB5-4905-86E3-5236596F89C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ADE6FE-E6E5-46FD-9FE9-240536CC39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6F0A65-E47E-40A9-9337-2D82A5CCBD3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8026736-0D6D-49A3-860C-C8235D944D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9856847-3EAF-4D90-ACCB-7F27343D0D7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675C18F-46F8-4F18-93CD-13FEFCE55177}"/>
              </a:ext>
            </a:extLst>
          </p:cNvPr>
          <p:cNvSpPr>
            <a:spLocks noGrp="1"/>
          </p:cNvSpPr>
          <p:nvPr>
            <p:ph type="dt" sz="half" idx="10"/>
          </p:nvPr>
        </p:nvSpPr>
        <p:spPr/>
        <p:txBody>
          <a:bodyPr/>
          <a:lstStyle/>
          <a:p>
            <a:fld id="{5069B5F0-414A-40A2-89C2-45DF2AE245A3}" type="datetimeFigureOut">
              <a:rPr lang="zh-CN" altLang="en-US" smtClean="0"/>
              <a:t>2019/12/30</a:t>
            </a:fld>
            <a:endParaRPr lang="zh-CN" altLang="en-US"/>
          </a:p>
        </p:txBody>
      </p:sp>
      <p:sp>
        <p:nvSpPr>
          <p:cNvPr id="8" name="页脚占位符 7">
            <a:extLst>
              <a:ext uri="{FF2B5EF4-FFF2-40B4-BE49-F238E27FC236}">
                <a16:creationId xmlns:a16="http://schemas.microsoft.com/office/drawing/2014/main" id="{FE8EC47E-93A2-489C-97FA-0817C3A540F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B26477B-2DC1-4DD8-A91C-AC7854FD77C9}"/>
              </a:ext>
            </a:extLst>
          </p:cNvPr>
          <p:cNvSpPr>
            <a:spLocks noGrp="1"/>
          </p:cNvSpPr>
          <p:nvPr>
            <p:ph type="sldNum" sz="quarter" idx="12"/>
          </p:nvPr>
        </p:nvSpPr>
        <p:spPr/>
        <p:txBody>
          <a:body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258564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4E3EEF-3DEC-4D54-B926-B1C4478E6DF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2EEB4E-F581-4169-AD3E-7EDF598D8E86}"/>
              </a:ext>
            </a:extLst>
          </p:cNvPr>
          <p:cNvSpPr>
            <a:spLocks noGrp="1"/>
          </p:cNvSpPr>
          <p:nvPr>
            <p:ph type="dt" sz="half" idx="10"/>
          </p:nvPr>
        </p:nvSpPr>
        <p:spPr/>
        <p:txBody>
          <a:bodyPr/>
          <a:lstStyle/>
          <a:p>
            <a:fld id="{5069B5F0-414A-40A2-89C2-45DF2AE245A3}" type="datetimeFigureOut">
              <a:rPr lang="zh-CN" altLang="en-US" smtClean="0"/>
              <a:t>2019/12/30</a:t>
            </a:fld>
            <a:endParaRPr lang="zh-CN" altLang="en-US"/>
          </a:p>
        </p:txBody>
      </p:sp>
      <p:sp>
        <p:nvSpPr>
          <p:cNvPr id="4" name="页脚占位符 3">
            <a:extLst>
              <a:ext uri="{FF2B5EF4-FFF2-40B4-BE49-F238E27FC236}">
                <a16:creationId xmlns:a16="http://schemas.microsoft.com/office/drawing/2014/main" id="{ADAF207D-BE7A-4BD1-BD8C-EBDB13CA22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C3B2D90-3705-46E8-946A-4B102961E7AD}"/>
              </a:ext>
            </a:extLst>
          </p:cNvPr>
          <p:cNvSpPr>
            <a:spLocks noGrp="1"/>
          </p:cNvSpPr>
          <p:nvPr>
            <p:ph type="sldNum" sz="quarter" idx="12"/>
          </p:nvPr>
        </p:nvSpPr>
        <p:spPr/>
        <p:txBody>
          <a:body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3786144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5E6E8B-D426-4491-ABD5-32F6DAB8C585}"/>
              </a:ext>
            </a:extLst>
          </p:cNvPr>
          <p:cNvSpPr>
            <a:spLocks noGrp="1"/>
          </p:cNvSpPr>
          <p:nvPr>
            <p:ph type="dt" sz="half" idx="10"/>
          </p:nvPr>
        </p:nvSpPr>
        <p:spPr/>
        <p:txBody>
          <a:bodyPr/>
          <a:lstStyle/>
          <a:p>
            <a:fld id="{5069B5F0-414A-40A2-89C2-45DF2AE245A3}" type="datetimeFigureOut">
              <a:rPr lang="zh-CN" altLang="en-US" smtClean="0"/>
              <a:t>2019/12/30</a:t>
            </a:fld>
            <a:endParaRPr lang="zh-CN" altLang="en-US"/>
          </a:p>
        </p:txBody>
      </p:sp>
      <p:sp>
        <p:nvSpPr>
          <p:cNvPr id="3" name="页脚占位符 2">
            <a:extLst>
              <a:ext uri="{FF2B5EF4-FFF2-40B4-BE49-F238E27FC236}">
                <a16:creationId xmlns:a16="http://schemas.microsoft.com/office/drawing/2014/main" id="{DA555F07-16D0-4871-8B5E-DB27EF1B637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62825B-7A81-402D-9E03-605400AE0687}"/>
              </a:ext>
            </a:extLst>
          </p:cNvPr>
          <p:cNvSpPr>
            <a:spLocks noGrp="1"/>
          </p:cNvSpPr>
          <p:nvPr>
            <p:ph type="sldNum" sz="quarter" idx="12"/>
          </p:nvPr>
        </p:nvSpPr>
        <p:spPr/>
        <p:txBody>
          <a:body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1890630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0B95F-2477-40C8-9934-63BACFCA52D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C4C9992-FEE0-482B-AB6B-EA2E0BA3FF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309332B-7F21-40A1-BE6E-731494A3A0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044375-AB38-4BAC-BAF5-D6F85A22C1EC}"/>
              </a:ext>
            </a:extLst>
          </p:cNvPr>
          <p:cNvSpPr>
            <a:spLocks noGrp="1"/>
          </p:cNvSpPr>
          <p:nvPr>
            <p:ph type="dt" sz="half" idx="10"/>
          </p:nvPr>
        </p:nvSpPr>
        <p:spPr/>
        <p:txBody>
          <a:bodyPr/>
          <a:lstStyle/>
          <a:p>
            <a:fld id="{5069B5F0-414A-40A2-89C2-45DF2AE245A3}" type="datetimeFigureOut">
              <a:rPr lang="zh-CN" altLang="en-US" smtClean="0"/>
              <a:t>2019/12/30</a:t>
            </a:fld>
            <a:endParaRPr lang="zh-CN" altLang="en-US"/>
          </a:p>
        </p:txBody>
      </p:sp>
      <p:sp>
        <p:nvSpPr>
          <p:cNvPr id="6" name="页脚占位符 5">
            <a:extLst>
              <a:ext uri="{FF2B5EF4-FFF2-40B4-BE49-F238E27FC236}">
                <a16:creationId xmlns:a16="http://schemas.microsoft.com/office/drawing/2014/main" id="{DD83DE0E-6FEE-4C4A-BD12-4CE4901105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6D8F9A-B0FE-43B2-B0AC-B6FB36A58E9B}"/>
              </a:ext>
            </a:extLst>
          </p:cNvPr>
          <p:cNvSpPr>
            <a:spLocks noGrp="1"/>
          </p:cNvSpPr>
          <p:nvPr>
            <p:ph type="sldNum" sz="quarter" idx="12"/>
          </p:nvPr>
        </p:nvSpPr>
        <p:spPr/>
        <p:txBody>
          <a:body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736223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8C209-7EB1-4B47-AD3E-C39D46CCC7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F9961F2-9784-402E-BB20-631AD5882F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64B934B-E692-4833-8648-21DE75EDC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63C44B-4ADD-4078-9F66-85D4E441176F}"/>
              </a:ext>
            </a:extLst>
          </p:cNvPr>
          <p:cNvSpPr>
            <a:spLocks noGrp="1"/>
          </p:cNvSpPr>
          <p:nvPr>
            <p:ph type="dt" sz="half" idx="10"/>
          </p:nvPr>
        </p:nvSpPr>
        <p:spPr/>
        <p:txBody>
          <a:bodyPr/>
          <a:lstStyle/>
          <a:p>
            <a:fld id="{5069B5F0-414A-40A2-89C2-45DF2AE245A3}" type="datetimeFigureOut">
              <a:rPr lang="zh-CN" altLang="en-US" smtClean="0"/>
              <a:t>2019/12/30</a:t>
            </a:fld>
            <a:endParaRPr lang="zh-CN" altLang="en-US"/>
          </a:p>
        </p:txBody>
      </p:sp>
      <p:sp>
        <p:nvSpPr>
          <p:cNvPr id="6" name="页脚占位符 5">
            <a:extLst>
              <a:ext uri="{FF2B5EF4-FFF2-40B4-BE49-F238E27FC236}">
                <a16:creationId xmlns:a16="http://schemas.microsoft.com/office/drawing/2014/main" id="{70D6E854-EE1F-474C-8E40-D64E5D511D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AC542D-338B-41CF-92F8-641935E78060}"/>
              </a:ext>
            </a:extLst>
          </p:cNvPr>
          <p:cNvSpPr>
            <a:spLocks noGrp="1"/>
          </p:cNvSpPr>
          <p:nvPr>
            <p:ph type="sldNum" sz="quarter" idx="12"/>
          </p:nvPr>
        </p:nvSpPr>
        <p:spPr/>
        <p:txBody>
          <a:body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150474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288604-FA23-4D21-9822-D5A1DCBCDE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0534E6E-1787-4002-8960-4E72E43E07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0BDAEA-2E43-4AA8-8DAA-B2FDA612F9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69B5F0-414A-40A2-89C2-45DF2AE245A3}"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44913AE8-AF0C-49DA-B515-9A0B6912E2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2A3FF06-A6E2-409E-8807-B911546A16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FEDCA3-3FF1-4B59-AC5E-3B39CF20C1C5}" type="slidenum">
              <a:rPr lang="zh-CN" altLang="en-US" smtClean="0"/>
              <a:t>‹#›</a:t>
            </a:fld>
            <a:endParaRPr lang="zh-CN" altLang="en-US"/>
          </a:p>
        </p:txBody>
      </p:sp>
    </p:spTree>
    <p:extLst>
      <p:ext uri="{BB962C8B-B14F-4D97-AF65-F5344CB8AC3E}">
        <p14:creationId xmlns:p14="http://schemas.microsoft.com/office/powerpoint/2010/main" val="419377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jpg"/><Relationship Id="rId9"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等腰三角形 66">
            <a:extLst>
              <a:ext uri="{FF2B5EF4-FFF2-40B4-BE49-F238E27FC236}">
                <a16:creationId xmlns:a16="http://schemas.microsoft.com/office/drawing/2014/main" id="{466D9C69-260D-40AF-8E46-909209A94C19}"/>
              </a:ext>
            </a:extLst>
          </p:cNvPr>
          <p:cNvSpPr>
            <a:spLocks/>
          </p:cNvSpPr>
          <p:nvPr/>
        </p:nvSpPr>
        <p:spPr bwMode="auto">
          <a:xfrm>
            <a:off x="9991725" y="1006475"/>
            <a:ext cx="2200275" cy="5873750"/>
          </a:xfrm>
          <a:custGeom>
            <a:avLst/>
            <a:gdLst>
              <a:gd name="T0" fmla="*/ 182 w 2200383"/>
              <a:gd name="T1" fmla="*/ 5854009 h 5873059"/>
              <a:gd name="T2" fmla="*/ 152392 w 2200383"/>
              <a:gd name="T3" fmla="*/ 0 h 5873059"/>
              <a:gd name="T4" fmla="*/ 2200383 w 2200383"/>
              <a:gd name="T5" fmla="*/ 2479436 h 5873059"/>
              <a:gd name="T6" fmla="*/ 2190551 w 2200383"/>
              <a:gd name="T7" fmla="*/ 5873059 h 5873059"/>
              <a:gd name="T8" fmla="*/ 182 w 2200383"/>
              <a:gd name="T9" fmla="*/ 5854009 h 5873059"/>
              <a:gd name="T10" fmla="*/ 0 60000 65536"/>
              <a:gd name="T11" fmla="*/ 0 60000 65536"/>
              <a:gd name="T12" fmla="*/ 0 60000 65536"/>
              <a:gd name="T13" fmla="*/ 0 60000 65536"/>
              <a:gd name="T14" fmla="*/ 0 60000 65536"/>
              <a:gd name="T15" fmla="*/ 0 w 2200383"/>
              <a:gd name="T16" fmla="*/ 0 h 5873059"/>
              <a:gd name="T17" fmla="*/ 2200383 w 2200383"/>
              <a:gd name="T18" fmla="*/ 5873059 h 5873059"/>
            </a:gdLst>
            <a:ahLst/>
            <a:cxnLst>
              <a:cxn ang="T10">
                <a:pos x="T0" y="T1"/>
              </a:cxn>
              <a:cxn ang="T11">
                <a:pos x="T2" y="T3"/>
              </a:cxn>
              <a:cxn ang="T12">
                <a:pos x="T4" y="T5"/>
              </a:cxn>
              <a:cxn ang="T13">
                <a:pos x="T6" y="T7"/>
              </a:cxn>
              <a:cxn ang="T14">
                <a:pos x="T8" y="T9"/>
              </a:cxn>
            </a:cxnLst>
            <a:rect l="T15" t="T16" r="T17" b="T18"/>
            <a:pathLst>
              <a:path w="2200383" h="5873059">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4099" name="等腰三角形 67">
            <a:extLst>
              <a:ext uri="{FF2B5EF4-FFF2-40B4-BE49-F238E27FC236}">
                <a16:creationId xmlns:a16="http://schemas.microsoft.com/office/drawing/2014/main" id="{9FC812A7-A0E6-407F-AAEC-E250FF1F5548}"/>
              </a:ext>
            </a:extLst>
          </p:cNvPr>
          <p:cNvSpPr>
            <a:spLocks/>
          </p:cNvSpPr>
          <p:nvPr/>
        </p:nvSpPr>
        <p:spPr bwMode="auto">
          <a:xfrm>
            <a:off x="7685088" y="-85725"/>
            <a:ext cx="4197350" cy="1422400"/>
          </a:xfrm>
          <a:custGeom>
            <a:avLst/>
            <a:gdLst>
              <a:gd name="T0" fmla="*/ 4197792 w 4197792"/>
              <a:gd name="T1" fmla="*/ 19050 h 1423445"/>
              <a:gd name="T2" fmla="*/ 0 w 4197792"/>
              <a:gd name="T3" fmla="*/ 1423445 h 1423445"/>
              <a:gd name="T4" fmla="*/ 1879157 w 4197792"/>
              <a:gd name="T5" fmla="*/ 0 h 1423445"/>
              <a:gd name="T6" fmla="*/ 4197792 w 4197792"/>
              <a:gd name="T7" fmla="*/ 19050 h 1423445"/>
              <a:gd name="T8" fmla="*/ 0 60000 65536"/>
              <a:gd name="T9" fmla="*/ 0 60000 65536"/>
              <a:gd name="T10" fmla="*/ 0 60000 65536"/>
              <a:gd name="T11" fmla="*/ 0 60000 65536"/>
              <a:gd name="T12" fmla="*/ 0 w 4197792"/>
              <a:gd name="T13" fmla="*/ 0 h 1423445"/>
              <a:gd name="T14" fmla="*/ 4197792 w 4197792"/>
              <a:gd name="T15" fmla="*/ 1423445 h 1423445"/>
            </a:gdLst>
            <a:ahLst/>
            <a:cxnLst>
              <a:cxn ang="T8">
                <a:pos x="T0" y="T1"/>
              </a:cxn>
              <a:cxn ang="T9">
                <a:pos x="T2" y="T3"/>
              </a:cxn>
              <a:cxn ang="T10">
                <a:pos x="T4" y="T5"/>
              </a:cxn>
              <a:cxn ang="T11">
                <a:pos x="T6" y="T7"/>
              </a:cxn>
            </a:cxnLst>
            <a:rect l="T12" t="T13" r="T14" b="T15"/>
            <a:pathLst>
              <a:path w="4197792" h="1423445">
                <a:moveTo>
                  <a:pt x="4197792" y="19050"/>
                </a:moveTo>
                <a:lnTo>
                  <a:pt x="0" y="1423445"/>
                </a:lnTo>
                <a:lnTo>
                  <a:pt x="1879157" y="0"/>
                </a:lnTo>
                <a:lnTo>
                  <a:pt x="4197792" y="1905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4100" name="等腰三角形 64">
            <a:extLst>
              <a:ext uri="{FF2B5EF4-FFF2-40B4-BE49-F238E27FC236}">
                <a16:creationId xmlns:a16="http://schemas.microsoft.com/office/drawing/2014/main" id="{F3924F11-C42A-4E49-86CD-DB85C1D89F67}"/>
              </a:ext>
            </a:extLst>
          </p:cNvPr>
          <p:cNvSpPr>
            <a:spLocks/>
          </p:cNvSpPr>
          <p:nvPr/>
        </p:nvSpPr>
        <p:spPr bwMode="auto">
          <a:xfrm>
            <a:off x="-11113" y="3062288"/>
            <a:ext cx="6581776" cy="3795712"/>
          </a:xfrm>
          <a:custGeom>
            <a:avLst/>
            <a:gdLst>
              <a:gd name="T0" fmla="*/ 21592 w 8194905"/>
              <a:gd name="T1" fmla="*/ 3383830 h 4726401"/>
              <a:gd name="T2" fmla="*/ 153 w 8194905"/>
              <a:gd name="T3" fmla="*/ 0 h 4726401"/>
              <a:gd name="T4" fmla="*/ 8194905 w 8194905"/>
              <a:gd name="T5" fmla="*/ 4726401 h 4726401"/>
              <a:gd name="T6" fmla="*/ 756863 w 8194905"/>
              <a:gd name="T7" fmla="*/ 4726400 h 4726401"/>
              <a:gd name="T8" fmla="*/ 21592 w 8194905"/>
              <a:gd name="T9" fmla="*/ 3383830 h 4726401"/>
              <a:gd name="T10" fmla="*/ 0 60000 65536"/>
              <a:gd name="T11" fmla="*/ 0 60000 65536"/>
              <a:gd name="T12" fmla="*/ 0 60000 65536"/>
              <a:gd name="T13" fmla="*/ 0 60000 65536"/>
              <a:gd name="T14" fmla="*/ 0 60000 65536"/>
              <a:gd name="T15" fmla="*/ 0 w 8194905"/>
              <a:gd name="T16" fmla="*/ 0 h 4726401"/>
              <a:gd name="T17" fmla="*/ 8194905 w 8194905"/>
              <a:gd name="T18" fmla="*/ 4726401 h 4726401"/>
            </a:gdLst>
            <a:ahLst/>
            <a:cxnLst>
              <a:cxn ang="T10">
                <a:pos x="T0" y="T1"/>
              </a:cxn>
              <a:cxn ang="T11">
                <a:pos x="T2" y="T3"/>
              </a:cxn>
              <a:cxn ang="T12">
                <a:pos x="T4" y="T5"/>
              </a:cxn>
              <a:cxn ang="T13">
                <a:pos x="T6" y="T7"/>
              </a:cxn>
              <a:cxn ang="T14">
                <a:pos x="T8" y="T9"/>
              </a:cxn>
            </a:cxnLst>
            <a:rect l="T15" t="T16" r="T17" b="T18"/>
            <a:pathLst>
              <a:path w="8194905" h="4726401">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4101" name="椭圆 8">
            <a:extLst>
              <a:ext uri="{FF2B5EF4-FFF2-40B4-BE49-F238E27FC236}">
                <a16:creationId xmlns:a16="http://schemas.microsoft.com/office/drawing/2014/main" id="{3211FF3C-232B-4A84-B3F6-135EEF311D87}"/>
              </a:ext>
            </a:extLst>
          </p:cNvPr>
          <p:cNvSpPr>
            <a:spLocks noChangeArrowheads="1"/>
          </p:cNvSpPr>
          <p:nvPr/>
        </p:nvSpPr>
        <p:spPr bwMode="auto">
          <a:xfrm>
            <a:off x="7372350" y="1144588"/>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02" name="椭圆 10">
            <a:extLst>
              <a:ext uri="{FF2B5EF4-FFF2-40B4-BE49-F238E27FC236}">
                <a16:creationId xmlns:a16="http://schemas.microsoft.com/office/drawing/2014/main" id="{2DE16B22-05F3-4CC8-B17A-61B5A607DA29}"/>
              </a:ext>
            </a:extLst>
          </p:cNvPr>
          <p:cNvSpPr>
            <a:spLocks noChangeArrowheads="1"/>
          </p:cNvSpPr>
          <p:nvPr/>
        </p:nvSpPr>
        <p:spPr bwMode="auto">
          <a:xfrm>
            <a:off x="8963025" y="2800350"/>
            <a:ext cx="381000" cy="381000"/>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03" name="椭圆 11">
            <a:extLst>
              <a:ext uri="{FF2B5EF4-FFF2-40B4-BE49-F238E27FC236}">
                <a16:creationId xmlns:a16="http://schemas.microsoft.com/office/drawing/2014/main" id="{D9F12549-2E0C-43B2-9E19-A0566BCA6CD9}"/>
              </a:ext>
            </a:extLst>
          </p:cNvPr>
          <p:cNvSpPr>
            <a:spLocks noChangeArrowheads="1"/>
          </p:cNvSpPr>
          <p:nvPr/>
        </p:nvSpPr>
        <p:spPr bwMode="auto">
          <a:xfrm>
            <a:off x="11114088" y="3937000"/>
            <a:ext cx="534987" cy="533400"/>
          </a:xfrm>
          <a:prstGeom prst="ellipse">
            <a:avLst/>
          </a:prstGeom>
          <a:solidFill>
            <a:srgbClr val="00B0F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04" name="椭圆 12">
            <a:extLst>
              <a:ext uri="{FF2B5EF4-FFF2-40B4-BE49-F238E27FC236}">
                <a16:creationId xmlns:a16="http://schemas.microsoft.com/office/drawing/2014/main" id="{32C5DFDC-A7D8-4D7C-821B-9724CBD5D6F9}"/>
              </a:ext>
            </a:extLst>
          </p:cNvPr>
          <p:cNvSpPr>
            <a:spLocks noChangeArrowheads="1"/>
          </p:cNvSpPr>
          <p:nvPr/>
        </p:nvSpPr>
        <p:spPr bwMode="auto">
          <a:xfrm>
            <a:off x="2197100" y="5580063"/>
            <a:ext cx="339725" cy="338137"/>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05" name="椭圆 13">
            <a:extLst>
              <a:ext uri="{FF2B5EF4-FFF2-40B4-BE49-F238E27FC236}">
                <a16:creationId xmlns:a16="http://schemas.microsoft.com/office/drawing/2014/main" id="{7479CE17-A2CA-4958-B58E-AE5460C84928}"/>
              </a:ext>
            </a:extLst>
          </p:cNvPr>
          <p:cNvSpPr>
            <a:spLocks noChangeArrowheads="1"/>
          </p:cNvSpPr>
          <p:nvPr/>
        </p:nvSpPr>
        <p:spPr bwMode="auto">
          <a:xfrm>
            <a:off x="4068763" y="5078413"/>
            <a:ext cx="338137" cy="33972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06" name="椭圆 14">
            <a:extLst>
              <a:ext uri="{FF2B5EF4-FFF2-40B4-BE49-F238E27FC236}">
                <a16:creationId xmlns:a16="http://schemas.microsoft.com/office/drawing/2014/main" id="{9D9AA657-0058-4054-B496-118DD38ACFF2}"/>
              </a:ext>
            </a:extLst>
          </p:cNvPr>
          <p:cNvSpPr>
            <a:spLocks noChangeArrowheads="1"/>
          </p:cNvSpPr>
          <p:nvPr/>
        </p:nvSpPr>
        <p:spPr bwMode="auto">
          <a:xfrm>
            <a:off x="4518025" y="1681163"/>
            <a:ext cx="536575"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4107" name="直接连接符 16">
            <a:extLst>
              <a:ext uri="{FF2B5EF4-FFF2-40B4-BE49-F238E27FC236}">
                <a16:creationId xmlns:a16="http://schemas.microsoft.com/office/drawing/2014/main" id="{E3BB2D9C-67F8-4021-B41F-7C73437ED4A9}"/>
              </a:ext>
            </a:extLst>
          </p:cNvPr>
          <p:cNvCxnSpPr>
            <a:cxnSpLocks noChangeShapeType="1"/>
            <a:endCxn id="4101" idx="3"/>
          </p:cNvCxnSpPr>
          <p:nvPr/>
        </p:nvCxnSpPr>
        <p:spPr bwMode="auto">
          <a:xfrm flipV="1">
            <a:off x="0" y="1603375"/>
            <a:ext cx="7450138" cy="4532313"/>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cxnSp>
        <p:nvCxnSpPr>
          <p:cNvPr id="4108" name="直接连接符 18">
            <a:extLst>
              <a:ext uri="{FF2B5EF4-FFF2-40B4-BE49-F238E27FC236}">
                <a16:creationId xmlns:a16="http://schemas.microsoft.com/office/drawing/2014/main" id="{11D40299-138E-4A59-A51C-0F989EF57C72}"/>
              </a:ext>
            </a:extLst>
          </p:cNvPr>
          <p:cNvCxnSpPr>
            <a:cxnSpLocks noChangeShapeType="1"/>
            <a:stCxn id="4130" idx="7"/>
          </p:cNvCxnSpPr>
          <p:nvPr/>
        </p:nvCxnSpPr>
        <p:spPr bwMode="auto">
          <a:xfrm flipV="1">
            <a:off x="1971675" y="0"/>
            <a:ext cx="3273425" cy="2343150"/>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4109" name="直接连接符 21">
            <a:extLst>
              <a:ext uri="{FF2B5EF4-FFF2-40B4-BE49-F238E27FC236}">
                <a16:creationId xmlns:a16="http://schemas.microsoft.com/office/drawing/2014/main" id="{602EC72E-FB13-488C-B00E-9A920C14958F}"/>
              </a:ext>
            </a:extLst>
          </p:cNvPr>
          <p:cNvCxnSpPr>
            <a:cxnSpLocks noChangeShapeType="1"/>
            <a:endCxn id="4130" idx="2"/>
          </p:cNvCxnSpPr>
          <p:nvPr/>
        </p:nvCxnSpPr>
        <p:spPr bwMode="auto">
          <a:xfrm flipV="1">
            <a:off x="-58738" y="2532063"/>
            <a:ext cx="1573213" cy="461962"/>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4110" name="直接连接符 23">
            <a:extLst>
              <a:ext uri="{FF2B5EF4-FFF2-40B4-BE49-F238E27FC236}">
                <a16:creationId xmlns:a16="http://schemas.microsoft.com/office/drawing/2014/main" id="{BD9D223C-D76B-4C05-B986-00FADC604474}"/>
              </a:ext>
            </a:extLst>
          </p:cNvPr>
          <p:cNvCxnSpPr>
            <a:cxnSpLocks noChangeShapeType="1"/>
          </p:cNvCxnSpPr>
          <p:nvPr/>
        </p:nvCxnSpPr>
        <p:spPr bwMode="auto">
          <a:xfrm flipH="1">
            <a:off x="-155575" y="14288"/>
            <a:ext cx="1111250" cy="5126037"/>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4111" name="直接连接符 25">
            <a:extLst>
              <a:ext uri="{FF2B5EF4-FFF2-40B4-BE49-F238E27FC236}">
                <a16:creationId xmlns:a16="http://schemas.microsoft.com/office/drawing/2014/main" id="{4A0630CA-C500-477A-987A-76A09A376E3D}"/>
              </a:ext>
            </a:extLst>
          </p:cNvPr>
          <p:cNvCxnSpPr>
            <a:cxnSpLocks noChangeShapeType="1"/>
            <a:stCxn id="4130" idx="5"/>
            <a:endCxn id="4105" idx="1"/>
          </p:cNvCxnSpPr>
          <p:nvPr/>
        </p:nvCxnSpPr>
        <p:spPr bwMode="auto">
          <a:xfrm>
            <a:off x="1971675" y="2722563"/>
            <a:ext cx="2146300" cy="2405062"/>
          </a:xfrm>
          <a:prstGeom prst="line">
            <a:avLst/>
          </a:prstGeom>
          <a:noFill/>
          <a:ln w="76200">
            <a:solidFill>
              <a:srgbClr val="FFFF00">
                <a:alpha val="50195"/>
              </a:srgbClr>
            </a:solidFill>
            <a:round/>
            <a:headEnd/>
            <a:tailEnd/>
          </a:ln>
          <a:extLst>
            <a:ext uri="{909E8E84-426E-40DD-AFC4-6F175D3DCCD1}">
              <a14:hiddenFill xmlns:a14="http://schemas.microsoft.com/office/drawing/2010/main">
                <a:noFill/>
              </a14:hiddenFill>
            </a:ext>
          </a:extLst>
        </p:spPr>
      </p:cxnSp>
      <p:cxnSp>
        <p:nvCxnSpPr>
          <p:cNvPr id="4112" name="直接连接符 28">
            <a:extLst>
              <a:ext uri="{FF2B5EF4-FFF2-40B4-BE49-F238E27FC236}">
                <a16:creationId xmlns:a16="http://schemas.microsoft.com/office/drawing/2014/main" id="{42175B78-3FDC-44F2-8993-D81CD287AFFC}"/>
              </a:ext>
            </a:extLst>
          </p:cNvPr>
          <p:cNvCxnSpPr>
            <a:cxnSpLocks noChangeShapeType="1"/>
            <a:endCxn id="4105" idx="7"/>
          </p:cNvCxnSpPr>
          <p:nvPr/>
        </p:nvCxnSpPr>
        <p:spPr bwMode="auto">
          <a:xfrm flipH="1">
            <a:off x="4357688" y="1597025"/>
            <a:ext cx="3127375" cy="3530600"/>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cxnSp>
        <p:nvCxnSpPr>
          <p:cNvPr id="4113" name="直接连接符 30">
            <a:extLst>
              <a:ext uri="{FF2B5EF4-FFF2-40B4-BE49-F238E27FC236}">
                <a16:creationId xmlns:a16="http://schemas.microsoft.com/office/drawing/2014/main" id="{7988D5B9-15F8-44D4-AE0C-50FA183C7DA4}"/>
              </a:ext>
            </a:extLst>
          </p:cNvPr>
          <p:cNvCxnSpPr>
            <a:cxnSpLocks noChangeShapeType="1"/>
          </p:cNvCxnSpPr>
          <p:nvPr/>
        </p:nvCxnSpPr>
        <p:spPr bwMode="auto">
          <a:xfrm>
            <a:off x="1100138" y="-144463"/>
            <a:ext cx="6272212" cy="1468438"/>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cxnSp>
        <p:nvCxnSpPr>
          <p:cNvPr id="4114" name="直接连接符 33">
            <a:extLst>
              <a:ext uri="{FF2B5EF4-FFF2-40B4-BE49-F238E27FC236}">
                <a16:creationId xmlns:a16="http://schemas.microsoft.com/office/drawing/2014/main" id="{74804A03-455C-4CF1-9146-AE2345E7145A}"/>
              </a:ext>
            </a:extLst>
          </p:cNvPr>
          <p:cNvCxnSpPr>
            <a:cxnSpLocks noChangeShapeType="1"/>
            <a:stCxn id="4105" idx="6"/>
          </p:cNvCxnSpPr>
          <p:nvPr/>
        </p:nvCxnSpPr>
        <p:spPr bwMode="auto">
          <a:xfrm flipV="1">
            <a:off x="4406900" y="4230688"/>
            <a:ext cx="6707188" cy="1017587"/>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4115" name="直接连接符 36">
            <a:extLst>
              <a:ext uri="{FF2B5EF4-FFF2-40B4-BE49-F238E27FC236}">
                <a16:creationId xmlns:a16="http://schemas.microsoft.com/office/drawing/2014/main" id="{6E140BC6-750C-4672-A44A-77F5C425034E}"/>
              </a:ext>
            </a:extLst>
          </p:cNvPr>
          <p:cNvCxnSpPr>
            <a:cxnSpLocks noChangeShapeType="1"/>
            <a:endCxn id="4101" idx="4"/>
          </p:cNvCxnSpPr>
          <p:nvPr/>
        </p:nvCxnSpPr>
        <p:spPr bwMode="auto">
          <a:xfrm flipH="1" flipV="1">
            <a:off x="7640638" y="1681163"/>
            <a:ext cx="1198562" cy="5176837"/>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4116" name="直接连接符 40">
            <a:extLst>
              <a:ext uri="{FF2B5EF4-FFF2-40B4-BE49-F238E27FC236}">
                <a16:creationId xmlns:a16="http://schemas.microsoft.com/office/drawing/2014/main" id="{83DC52CD-A638-47F1-B3B8-2689F3A2FBB4}"/>
              </a:ext>
            </a:extLst>
          </p:cNvPr>
          <p:cNvCxnSpPr>
            <a:cxnSpLocks noChangeShapeType="1"/>
            <a:endCxn id="4103" idx="3"/>
          </p:cNvCxnSpPr>
          <p:nvPr/>
        </p:nvCxnSpPr>
        <p:spPr bwMode="auto">
          <a:xfrm flipV="1">
            <a:off x="9344025" y="4392613"/>
            <a:ext cx="1849438" cy="2465387"/>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4117" name="直接连接符 44">
            <a:extLst>
              <a:ext uri="{FF2B5EF4-FFF2-40B4-BE49-F238E27FC236}">
                <a16:creationId xmlns:a16="http://schemas.microsoft.com/office/drawing/2014/main" id="{0983582A-2B97-4449-8928-3B71B92101E9}"/>
              </a:ext>
            </a:extLst>
          </p:cNvPr>
          <p:cNvCxnSpPr>
            <a:cxnSpLocks noChangeShapeType="1"/>
          </p:cNvCxnSpPr>
          <p:nvPr/>
        </p:nvCxnSpPr>
        <p:spPr bwMode="auto">
          <a:xfrm flipH="1" flipV="1">
            <a:off x="10163175" y="958850"/>
            <a:ext cx="2028825" cy="2587625"/>
          </a:xfrm>
          <a:prstGeom prst="line">
            <a:avLst/>
          </a:prstGeom>
          <a:noFill/>
          <a:ln w="76200">
            <a:solidFill>
              <a:srgbClr val="FFFF00">
                <a:alpha val="50195"/>
              </a:srgbClr>
            </a:solidFill>
            <a:round/>
            <a:headEnd/>
            <a:tailEnd/>
          </a:ln>
          <a:extLst>
            <a:ext uri="{909E8E84-426E-40DD-AFC4-6F175D3DCCD1}">
              <a14:hiddenFill xmlns:a14="http://schemas.microsoft.com/office/drawing/2010/main">
                <a:noFill/>
              </a14:hiddenFill>
            </a:ext>
          </a:extLst>
        </p:spPr>
      </p:cxnSp>
      <p:cxnSp>
        <p:nvCxnSpPr>
          <p:cNvPr id="4118" name="直接连接符 47">
            <a:extLst>
              <a:ext uri="{FF2B5EF4-FFF2-40B4-BE49-F238E27FC236}">
                <a16:creationId xmlns:a16="http://schemas.microsoft.com/office/drawing/2014/main" id="{136CA36A-4380-4AE8-903C-F2B8AB8350DB}"/>
              </a:ext>
            </a:extLst>
          </p:cNvPr>
          <p:cNvCxnSpPr>
            <a:cxnSpLocks noChangeShapeType="1"/>
            <a:stCxn id="4101" idx="7"/>
          </p:cNvCxnSpPr>
          <p:nvPr/>
        </p:nvCxnSpPr>
        <p:spPr bwMode="auto">
          <a:xfrm flipV="1">
            <a:off x="7829550" y="-136525"/>
            <a:ext cx="1797050" cy="1360488"/>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4119" name="直接连接符 50">
            <a:extLst>
              <a:ext uri="{FF2B5EF4-FFF2-40B4-BE49-F238E27FC236}">
                <a16:creationId xmlns:a16="http://schemas.microsoft.com/office/drawing/2014/main" id="{1B43F13A-CFCC-469C-8C9D-5991E088230A}"/>
              </a:ext>
            </a:extLst>
          </p:cNvPr>
          <p:cNvCxnSpPr>
            <a:cxnSpLocks noChangeShapeType="1"/>
          </p:cNvCxnSpPr>
          <p:nvPr/>
        </p:nvCxnSpPr>
        <p:spPr bwMode="auto">
          <a:xfrm flipV="1">
            <a:off x="7716838" y="-60325"/>
            <a:ext cx="474662" cy="1384300"/>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4120" name="直接连接符 53">
            <a:extLst>
              <a:ext uri="{FF2B5EF4-FFF2-40B4-BE49-F238E27FC236}">
                <a16:creationId xmlns:a16="http://schemas.microsoft.com/office/drawing/2014/main" id="{497F8A41-31B0-45E9-A1AD-703D577BCF91}"/>
              </a:ext>
            </a:extLst>
          </p:cNvPr>
          <p:cNvCxnSpPr>
            <a:cxnSpLocks noChangeShapeType="1"/>
          </p:cNvCxnSpPr>
          <p:nvPr/>
        </p:nvCxnSpPr>
        <p:spPr bwMode="auto">
          <a:xfrm flipH="1">
            <a:off x="-136525" y="-60325"/>
            <a:ext cx="946150" cy="650875"/>
          </a:xfrm>
          <a:prstGeom prst="line">
            <a:avLst/>
          </a:prstGeom>
          <a:noFill/>
          <a:ln w="76200">
            <a:solidFill>
              <a:srgbClr val="FFFF00">
                <a:alpha val="50195"/>
              </a:srgbClr>
            </a:solidFill>
            <a:round/>
            <a:headEnd/>
            <a:tailEnd/>
          </a:ln>
          <a:extLst>
            <a:ext uri="{909E8E84-426E-40DD-AFC4-6F175D3DCCD1}">
              <a14:hiddenFill xmlns:a14="http://schemas.microsoft.com/office/drawing/2010/main">
                <a:noFill/>
              </a14:hiddenFill>
            </a:ext>
          </a:extLst>
        </p:spPr>
      </p:cxnSp>
      <p:cxnSp>
        <p:nvCxnSpPr>
          <p:cNvPr id="4121" name="直接连接符 56">
            <a:extLst>
              <a:ext uri="{FF2B5EF4-FFF2-40B4-BE49-F238E27FC236}">
                <a16:creationId xmlns:a16="http://schemas.microsoft.com/office/drawing/2014/main" id="{B92BA605-6261-4778-8B54-BCAC2F7F561C}"/>
              </a:ext>
            </a:extLst>
          </p:cNvPr>
          <p:cNvCxnSpPr>
            <a:cxnSpLocks noChangeShapeType="1"/>
          </p:cNvCxnSpPr>
          <p:nvPr/>
        </p:nvCxnSpPr>
        <p:spPr bwMode="auto">
          <a:xfrm flipH="1">
            <a:off x="10231438" y="-227013"/>
            <a:ext cx="42862" cy="1082676"/>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cxnSp>
        <p:nvCxnSpPr>
          <p:cNvPr id="4122" name="直接连接符 58">
            <a:extLst>
              <a:ext uri="{FF2B5EF4-FFF2-40B4-BE49-F238E27FC236}">
                <a16:creationId xmlns:a16="http://schemas.microsoft.com/office/drawing/2014/main" id="{BD87685B-CB68-4AB1-9DFF-0C3CC1E0F990}"/>
              </a:ext>
            </a:extLst>
          </p:cNvPr>
          <p:cNvCxnSpPr>
            <a:cxnSpLocks noChangeShapeType="1"/>
          </p:cNvCxnSpPr>
          <p:nvPr/>
        </p:nvCxnSpPr>
        <p:spPr bwMode="auto">
          <a:xfrm flipH="1">
            <a:off x="10085388" y="360363"/>
            <a:ext cx="2270125" cy="474662"/>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cxnSp>
        <p:nvCxnSpPr>
          <p:cNvPr id="4123" name="直接连接符 61">
            <a:extLst>
              <a:ext uri="{FF2B5EF4-FFF2-40B4-BE49-F238E27FC236}">
                <a16:creationId xmlns:a16="http://schemas.microsoft.com/office/drawing/2014/main" id="{82968DB9-503F-4FBA-819B-99420F31E1AD}"/>
              </a:ext>
            </a:extLst>
          </p:cNvPr>
          <p:cNvCxnSpPr>
            <a:cxnSpLocks noChangeShapeType="1"/>
            <a:endCxn id="4131" idx="7"/>
          </p:cNvCxnSpPr>
          <p:nvPr/>
        </p:nvCxnSpPr>
        <p:spPr bwMode="auto">
          <a:xfrm flipH="1">
            <a:off x="10328275" y="-144463"/>
            <a:ext cx="820738" cy="852488"/>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sp>
        <p:nvSpPr>
          <p:cNvPr id="4124" name="椭圆 7">
            <a:extLst>
              <a:ext uri="{FF2B5EF4-FFF2-40B4-BE49-F238E27FC236}">
                <a16:creationId xmlns:a16="http://schemas.microsoft.com/office/drawing/2014/main" id="{8C9A0A0E-539E-48DC-8B12-7F38A4E6913A}"/>
              </a:ext>
            </a:extLst>
          </p:cNvPr>
          <p:cNvSpPr>
            <a:spLocks noChangeArrowheads="1"/>
          </p:cNvSpPr>
          <p:nvPr/>
        </p:nvSpPr>
        <p:spPr bwMode="auto">
          <a:xfrm>
            <a:off x="4079307" y="418533"/>
            <a:ext cx="3672455" cy="3672455"/>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25" name="文本框 4">
            <a:extLst>
              <a:ext uri="{FF2B5EF4-FFF2-40B4-BE49-F238E27FC236}">
                <a16:creationId xmlns:a16="http://schemas.microsoft.com/office/drawing/2014/main" id="{CE72CC80-C117-418D-8632-A1FDFE6C0807}"/>
              </a:ext>
            </a:extLst>
          </p:cNvPr>
          <p:cNvSpPr txBox="1">
            <a:spLocks noChangeArrowheads="1"/>
          </p:cNvSpPr>
          <p:nvPr/>
        </p:nvSpPr>
        <p:spPr bwMode="auto">
          <a:xfrm>
            <a:off x="3519488" y="1423987"/>
            <a:ext cx="48895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9600" dirty="0" err="1">
                <a:solidFill>
                  <a:schemeClr val="bg1"/>
                </a:solidFill>
                <a:cs typeface="Vrinda" panose="020B0502040204020203" pitchFamily="34" charset="0"/>
                <a:sym typeface="Arial" panose="020B0604020202020204" pitchFamily="34" charset="0"/>
              </a:rPr>
              <a:t>bilibili</a:t>
            </a:r>
            <a:endParaRPr lang="en-US" altLang="zh-CN" sz="9600" dirty="0">
              <a:solidFill>
                <a:schemeClr val="bg1"/>
              </a:solidFill>
              <a:cs typeface="Vrinda" panose="020B0502040204020203" pitchFamily="34" charset="0"/>
              <a:sym typeface="Arial" panose="020B0604020202020204" pitchFamily="34" charset="0"/>
            </a:endParaRPr>
          </a:p>
        </p:txBody>
      </p:sp>
      <p:sp>
        <p:nvSpPr>
          <p:cNvPr id="4127" name="等腰三角形 65">
            <a:extLst>
              <a:ext uri="{FF2B5EF4-FFF2-40B4-BE49-F238E27FC236}">
                <a16:creationId xmlns:a16="http://schemas.microsoft.com/office/drawing/2014/main" id="{59E519E5-6663-4A64-8FFD-E5C7E90CA28D}"/>
              </a:ext>
            </a:extLst>
          </p:cNvPr>
          <p:cNvSpPr>
            <a:spLocks/>
          </p:cNvSpPr>
          <p:nvPr/>
        </p:nvSpPr>
        <p:spPr bwMode="auto">
          <a:xfrm rot="5400000">
            <a:off x="896144" y="32543"/>
            <a:ext cx="2560638" cy="2441575"/>
          </a:xfrm>
          <a:custGeom>
            <a:avLst/>
            <a:gdLst>
              <a:gd name="T0" fmla="*/ 0 w 2561282"/>
              <a:gd name="T1" fmla="*/ 2481088 h 2481088"/>
              <a:gd name="T2" fmla="*/ 40560 w 2561282"/>
              <a:gd name="T3" fmla="*/ 0 h 2481088"/>
              <a:gd name="T4" fmla="*/ 2561282 w 2561282"/>
              <a:gd name="T5" fmla="*/ 1623838 h 2481088"/>
              <a:gd name="T6" fmla="*/ 0 w 2561282"/>
              <a:gd name="T7" fmla="*/ 2481088 h 2481088"/>
              <a:gd name="T8" fmla="*/ 0 60000 65536"/>
              <a:gd name="T9" fmla="*/ 0 60000 65536"/>
              <a:gd name="T10" fmla="*/ 0 60000 65536"/>
              <a:gd name="T11" fmla="*/ 0 60000 65536"/>
              <a:gd name="T12" fmla="*/ 0 w 2561282"/>
              <a:gd name="T13" fmla="*/ 0 h 2481088"/>
              <a:gd name="T14" fmla="*/ 2561282 w 2561282"/>
              <a:gd name="T15" fmla="*/ 2481088 h 2481088"/>
            </a:gdLst>
            <a:ahLst/>
            <a:cxnLst>
              <a:cxn ang="T8">
                <a:pos x="T0" y="T1"/>
              </a:cxn>
              <a:cxn ang="T9">
                <a:pos x="T2" y="T3"/>
              </a:cxn>
              <a:cxn ang="T10">
                <a:pos x="T4" y="T5"/>
              </a:cxn>
              <a:cxn ang="T11">
                <a:pos x="T6" y="T7"/>
              </a:cxn>
            </a:cxnLst>
            <a:rect l="T12" t="T13" r="T14" b="T15"/>
            <a:pathLst>
              <a:path w="2561282" h="2481088">
                <a:moveTo>
                  <a:pt x="0" y="2481088"/>
                </a:moveTo>
                <a:lnTo>
                  <a:pt x="40560" y="0"/>
                </a:lnTo>
                <a:lnTo>
                  <a:pt x="2561282" y="1623838"/>
                </a:lnTo>
                <a:lnTo>
                  <a:pt x="0" y="2481088"/>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4128" name="等腰三角形 67">
            <a:extLst>
              <a:ext uri="{FF2B5EF4-FFF2-40B4-BE49-F238E27FC236}">
                <a16:creationId xmlns:a16="http://schemas.microsoft.com/office/drawing/2014/main" id="{C4B75204-2017-4B49-9DCE-280A023549FC}"/>
              </a:ext>
            </a:extLst>
          </p:cNvPr>
          <p:cNvSpPr>
            <a:spLocks/>
          </p:cNvSpPr>
          <p:nvPr/>
        </p:nvSpPr>
        <p:spPr bwMode="auto">
          <a:xfrm>
            <a:off x="10864850" y="-76200"/>
            <a:ext cx="1365250" cy="6443663"/>
          </a:xfrm>
          <a:custGeom>
            <a:avLst/>
            <a:gdLst>
              <a:gd name="T0" fmla="*/ 1359342 w 1364807"/>
              <a:gd name="T1" fmla="*/ 6444205 h 6444205"/>
              <a:gd name="T2" fmla="*/ 0 w 1364807"/>
              <a:gd name="T3" fmla="*/ 0 h 6444205"/>
              <a:gd name="T4" fmla="*/ 1364807 w 1364807"/>
              <a:gd name="T5" fmla="*/ 43405 h 6444205"/>
              <a:gd name="T6" fmla="*/ 1359342 w 1364807"/>
              <a:gd name="T7" fmla="*/ 6444205 h 6444205"/>
              <a:gd name="T8" fmla="*/ 0 60000 65536"/>
              <a:gd name="T9" fmla="*/ 0 60000 65536"/>
              <a:gd name="T10" fmla="*/ 0 60000 65536"/>
              <a:gd name="T11" fmla="*/ 0 60000 65536"/>
              <a:gd name="T12" fmla="*/ 0 w 1364807"/>
              <a:gd name="T13" fmla="*/ 0 h 6444205"/>
              <a:gd name="T14" fmla="*/ 1364807 w 1364807"/>
              <a:gd name="T15" fmla="*/ 6444205 h 6444205"/>
            </a:gdLst>
            <a:ahLst/>
            <a:cxnLst>
              <a:cxn ang="T8">
                <a:pos x="T0" y="T1"/>
              </a:cxn>
              <a:cxn ang="T9">
                <a:pos x="T2" y="T3"/>
              </a:cxn>
              <a:cxn ang="T10">
                <a:pos x="T4" y="T5"/>
              </a:cxn>
              <a:cxn ang="T11">
                <a:pos x="T6" y="T7"/>
              </a:cxn>
            </a:cxnLst>
            <a:rect l="T12" t="T13" r="T14" b="T15"/>
            <a:pathLst>
              <a:path w="1364807" h="6444205">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4129" name="等腰三角形 64">
            <a:extLst>
              <a:ext uri="{FF2B5EF4-FFF2-40B4-BE49-F238E27FC236}">
                <a16:creationId xmlns:a16="http://schemas.microsoft.com/office/drawing/2014/main" id="{BAB4FD0F-D89D-427C-87F8-C9995C1817CC}"/>
              </a:ext>
            </a:extLst>
          </p:cNvPr>
          <p:cNvSpPr>
            <a:spLocks/>
          </p:cNvSpPr>
          <p:nvPr/>
        </p:nvSpPr>
        <p:spPr bwMode="auto">
          <a:xfrm>
            <a:off x="-19050" y="6132513"/>
            <a:ext cx="2835275" cy="754062"/>
          </a:xfrm>
          <a:custGeom>
            <a:avLst/>
            <a:gdLst>
              <a:gd name="T0" fmla="*/ 4689 w 1860627"/>
              <a:gd name="T1" fmla="*/ 738148 h 754476"/>
              <a:gd name="T2" fmla="*/ 0 w 1860627"/>
              <a:gd name="T3" fmla="*/ 0 h 754476"/>
              <a:gd name="T4" fmla="*/ 1860627 w 1860627"/>
              <a:gd name="T5" fmla="*/ 754476 h 754476"/>
              <a:gd name="T6" fmla="*/ 4689 w 1860627"/>
              <a:gd name="T7" fmla="*/ 738148 h 754476"/>
              <a:gd name="T8" fmla="*/ 0 60000 65536"/>
              <a:gd name="T9" fmla="*/ 0 60000 65536"/>
              <a:gd name="T10" fmla="*/ 0 60000 65536"/>
              <a:gd name="T11" fmla="*/ 0 60000 65536"/>
              <a:gd name="T12" fmla="*/ 0 w 1860627"/>
              <a:gd name="T13" fmla="*/ 0 h 754476"/>
              <a:gd name="T14" fmla="*/ 1860627 w 1860627"/>
              <a:gd name="T15" fmla="*/ 754476 h 754476"/>
            </a:gdLst>
            <a:ahLst/>
            <a:cxnLst>
              <a:cxn ang="T8">
                <a:pos x="T0" y="T1"/>
              </a:cxn>
              <a:cxn ang="T9">
                <a:pos x="T2" y="T3"/>
              </a:cxn>
              <a:cxn ang="T10">
                <a:pos x="T4" y="T5"/>
              </a:cxn>
              <a:cxn ang="T11">
                <a:pos x="T6" y="T7"/>
              </a:cxn>
            </a:cxnLst>
            <a:rect l="T12" t="T13" r="T14" b="T15"/>
            <a:pathLst>
              <a:path w="1860627" h="754476">
                <a:moveTo>
                  <a:pt x="4689" y="738148"/>
                </a:moveTo>
                <a:lnTo>
                  <a:pt x="0" y="0"/>
                </a:lnTo>
                <a:lnTo>
                  <a:pt x="1860627" y="754476"/>
                </a:lnTo>
                <a:lnTo>
                  <a:pt x="4689" y="738148"/>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4130" name="椭圆 2">
            <a:extLst>
              <a:ext uri="{FF2B5EF4-FFF2-40B4-BE49-F238E27FC236}">
                <a16:creationId xmlns:a16="http://schemas.microsoft.com/office/drawing/2014/main" id="{34E1BD0D-D912-4D30-AA9A-0A1EA1E9F077}"/>
              </a:ext>
            </a:extLst>
          </p:cNvPr>
          <p:cNvSpPr>
            <a:spLocks noChangeArrowheads="1"/>
          </p:cNvSpPr>
          <p:nvPr/>
        </p:nvSpPr>
        <p:spPr bwMode="auto">
          <a:xfrm>
            <a:off x="1514475" y="2263775"/>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4131" name="椭圆 46">
            <a:extLst>
              <a:ext uri="{FF2B5EF4-FFF2-40B4-BE49-F238E27FC236}">
                <a16:creationId xmlns:a16="http://schemas.microsoft.com/office/drawing/2014/main" id="{27AFC5BF-F3F0-4B8C-9FAB-54285888D67A}"/>
              </a:ext>
            </a:extLst>
          </p:cNvPr>
          <p:cNvSpPr>
            <a:spLocks noChangeArrowheads="1"/>
          </p:cNvSpPr>
          <p:nvPr/>
        </p:nvSpPr>
        <p:spPr bwMode="auto">
          <a:xfrm>
            <a:off x="9972675" y="647700"/>
            <a:ext cx="415925" cy="415925"/>
          </a:xfrm>
          <a:prstGeom prst="ellipse">
            <a:avLst/>
          </a:prstGeom>
          <a:solidFill>
            <a:srgbClr val="FFF8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4132" name="直接连接符 72">
            <a:extLst>
              <a:ext uri="{FF2B5EF4-FFF2-40B4-BE49-F238E27FC236}">
                <a16:creationId xmlns:a16="http://schemas.microsoft.com/office/drawing/2014/main" id="{AE96B9F4-7796-4E0C-9137-9255126299DB}"/>
              </a:ext>
            </a:extLst>
          </p:cNvPr>
          <p:cNvCxnSpPr>
            <a:cxnSpLocks noChangeShapeType="1"/>
          </p:cNvCxnSpPr>
          <p:nvPr/>
        </p:nvCxnSpPr>
        <p:spPr bwMode="auto">
          <a:xfrm flipH="1">
            <a:off x="11420475" y="4157663"/>
            <a:ext cx="703263" cy="238125"/>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sp>
        <p:nvSpPr>
          <p:cNvPr id="2" name="矩形 1">
            <a:extLst>
              <a:ext uri="{FF2B5EF4-FFF2-40B4-BE49-F238E27FC236}">
                <a16:creationId xmlns:a16="http://schemas.microsoft.com/office/drawing/2014/main" id="{0043052D-8791-4FAF-B34D-DC6BF77A68DC}"/>
              </a:ext>
            </a:extLst>
          </p:cNvPr>
          <p:cNvSpPr/>
          <p:nvPr/>
        </p:nvSpPr>
        <p:spPr>
          <a:xfrm>
            <a:off x="1695795" y="4020800"/>
            <a:ext cx="8448447" cy="1446550"/>
          </a:xfrm>
          <a:prstGeom prst="rect">
            <a:avLst/>
          </a:prstGeom>
          <a:noFill/>
        </p:spPr>
        <p:txBody>
          <a:bodyPr wrap="square" lIns="91440" tIns="45720" rIns="91440" bIns="45720">
            <a:spAutoFit/>
          </a:bodyPr>
          <a:lstStyle/>
          <a:p>
            <a:pPr algn="ctr"/>
            <a:r>
              <a:rPr lang="zh-CN" altLang="en-US" sz="8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爬虫与情感分析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sp>
        <p:nvSpPr>
          <p:cNvPr id="10" name="稻壳儿小白白(http://dwz.cn/Wu2UP)">
            <a:extLst>
              <a:ext uri="{FF2B5EF4-FFF2-40B4-BE49-F238E27FC236}">
                <a16:creationId xmlns:a16="http://schemas.microsoft.com/office/drawing/2014/main" id="{B6F311A9-69BF-4ECD-8623-D346271BD3CA}"/>
              </a:ext>
            </a:extLst>
          </p:cNvPr>
          <p:cNvSpPr txBox="1">
            <a:spLocks noChangeArrowheads="1"/>
          </p:cNvSpPr>
          <p:nvPr/>
        </p:nvSpPr>
        <p:spPr bwMode="auto">
          <a:xfrm>
            <a:off x="1124001" y="722313"/>
            <a:ext cx="2556747"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sym typeface="Arial" panose="020B0604020202020204" pitchFamily="34" charset="0"/>
              </a:rPr>
              <a:t>爬取排行榜信息</a:t>
            </a:r>
            <a:endParaRPr lang="en-US" altLang="zh-CN" sz="2400" b="1" dirty="0">
              <a:solidFill>
                <a:srgbClr val="445469"/>
              </a:solidFill>
              <a:sym typeface="Arial" panose="020B0604020202020204" pitchFamily="34" charset="0"/>
            </a:endParaRPr>
          </a:p>
        </p:txBody>
      </p:sp>
      <p:pic>
        <p:nvPicPr>
          <p:cNvPr id="3" name="图片 2">
            <a:extLst>
              <a:ext uri="{FF2B5EF4-FFF2-40B4-BE49-F238E27FC236}">
                <a16:creationId xmlns:a16="http://schemas.microsoft.com/office/drawing/2014/main" id="{09B738A9-43DD-466A-8262-AFAC97E5E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650"/>
            <a:ext cx="12192000" cy="6616700"/>
          </a:xfrm>
          <a:prstGeom prst="rect">
            <a:avLst/>
          </a:prstGeom>
        </p:spPr>
      </p:pic>
      <p:pic>
        <p:nvPicPr>
          <p:cNvPr id="5" name="图片 4">
            <a:extLst>
              <a:ext uri="{FF2B5EF4-FFF2-40B4-BE49-F238E27FC236}">
                <a16:creationId xmlns:a16="http://schemas.microsoft.com/office/drawing/2014/main" id="{2F6C9291-E84A-4B31-BAD7-269A5C2D7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810" y="963716"/>
            <a:ext cx="8992379" cy="4930567"/>
          </a:xfrm>
          <a:prstGeom prst="rect">
            <a:avLst/>
          </a:prstGeom>
        </p:spPr>
      </p:pic>
      <p:pic>
        <p:nvPicPr>
          <p:cNvPr id="7" name="图片 6">
            <a:extLst>
              <a:ext uri="{FF2B5EF4-FFF2-40B4-BE49-F238E27FC236}">
                <a16:creationId xmlns:a16="http://schemas.microsoft.com/office/drawing/2014/main" id="{BC67490E-CABC-4F36-B30C-51F9E7D58E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59904"/>
            <a:ext cx="12192000" cy="5738191"/>
          </a:xfrm>
          <a:prstGeom prst="rect">
            <a:avLst/>
          </a:prstGeom>
        </p:spPr>
      </p:pic>
    </p:spTree>
    <p:extLst>
      <p:ext uri="{BB962C8B-B14F-4D97-AF65-F5344CB8AC3E}">
        <p14:creationId xmlns:p14="http://schemas.microsoft.com/office/powerpoint/2010/main" val="1531206513"/>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250"/>
                                        <p:tgtEl>
                                          <p:spTgt spid="3"/>
                                        </p:tgtEl>
                                      </p:cBhvr>
                                    </p:animEffect>
                                    <p:anim calcmode="lin" valueType="num">
                                      <p:cBhvr>
                                        <p:cTn id="14" dur="250"/>
                                        <p:tgtEl>
                                          <p:spTgt spid="3"/>
                                        </p:tgtEl>
                                        <p:attrNameLst>
                                          <p:attrName>ppt_x</p:attrName>
                                        </p:attrNameLst>
                                      </p:cBhvr>
                                      <p:tavLst>
                                        <p:tav tm="0">
                                          <p:val>
                                            <p:strVal val="ppt_x"/>
                                          </p:val>
                                        </p:tav>
                                        <p:tav tm="100000">
                                          <p:val>
                                            <p:strVal val="ppt_x"/>
                                          </p:val>
                                        </p:tav>
                                      </p:tavLst>
                                    </p:anim>
                                    <p:anim calcmode="lin" valueType="num">
                                      <p:cBhvr>
                                        <p:cTn id="15" dur="250"/>
                                        <p:tgtEl>
                                          <p:spTgt spid="3"/>
                                        </p:tgtEl>
                                        <p:attrNameLst>
                                          <p:attrName>ppt_y</p:attrName>
                                        </p:attrNameLst>
                                      </p:cBhvr>
                                      <p:tavLst>
                                        <p:tav tm="0">
                                          <p:val>
                                            <p:strVal val="ppt_y"/>
                                          </p:val>
                                        </p:tav>
                                        <p:tav tm="100000">
                                          <p:val>
                                            <p:strVal val="ppt_y+.1"/>
                                          </p:val>
                                        </p:tav>
                                      </p:tavLst>
                                    </p:anim>
                                    <p:set>
                                      <p:cBhvr>
                                        <p:cTn id="16" dur="1" fill="hold">
                                          <p:stCondLst>
                                            <p:cond delay="249"/>
                                          </p:stCondLst>
                                        </p:cTn>
                                        <p:tgtEl>
                                          <p:spTgt spid="3"/>
                                        </p:tgtEl>
                                        <p:attrNameLst>
                                          <p:attrName>style.visibility</p:attrName>
                                        </p:attrNameLst>
                                      </p:cBhvr>
                                      <p:to>
                                        <p:strVal val="hidden"/>
                                      </p:to>
                                    </p:set>
                                  </p:childTnLst>
                                </p:cTn>
                              </p:par>
                            </p:childTnLst>
                          </p:cTn>
                        </p:par>
                        <p:par>
                          <p:cTn id="17" fill="hold">
                            <p:stCondLst>
                              <p:cond delay="25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anim calcmode="lin" valueType="num">
                                      <p:cBhvr>
                                        <p:cTn id="21" dur="250" fill="hold"/>
                                        <p:tgtEl>
                                          <p:spTgt spid="5"/>
                                        </p:tgtEl>
                                        <p:attrNameLst>
                                          <p:attrName>ppt_x</p:attrName>
                                        </p:attrNameLst>
                                      </p:cBhvr>
                                      <p:tavLst>
                                        <p:tav tm="0">
                                          <p:val>
                                            <p:strVal val="#ppt_x"/>
                                          </p:val>
                                        </p:tav>
                                        <p:tav tm="100000">
                                          <p:val>
                                            <p:strVal val="#ppt_x"/>
                                          </p:val>
                                        </p:tav>
                                      </p:tavLst>
                                    </p:anim>
                                    <p:anim calcmode="lin" valueType="num">
                                      <p:cBhvr>
                                        <p:cTn id="22"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250"/>
                                        <p:tgtEl>
                                          <p:spTgt spid="5"/>
                                        </p:tgtEl>
                                      </p:cBhvr>
                                    </p:animEffect>
                                    <p:anim calcmode="lin" valueType="num">
                                      <p:cBhvr>
                                        <p:cTn id="27" dur="250"/>
                                        <p:tgtEl>
                                          <p:spTgt spid="5"/>
                                        </p:tgtEl>
                                        <p:attrNameLst>
                                          <p:attrName>ppt_x</p:attrName>
                                        </p:attrNameLst>
                                      </p:cBhvr>
                                      <p:tavLst>
                                        <p:tav tm="0">
                                          <p:val>
                                            <p:strVal val="ppt_x"/>
                                          </p:val>
                                        </p:tav>
                                        <p:tav tm="100000">
                                          <p:val>
                                            <p:strVal val="ppt_x"/>
                                          </p:val>
                                        </p:tav>
                                      </p:tavLst>
                                    </p:anim>
                                    <p:anim calcmode="lin" valueType="num">
                                      <p:cBhvr>
                                        <p:cTn id="28" dur="250"/>
                                        <p:tgtEl>
                                          <p:spTgt spid="5"/>
                                        </p:tgtEl>
                                        <p:attrNameLst>
                                          <p:attrName>ppt_y</p:attrName>
                                        </p:attrNameLst>
                                      </p:cBhvr>
                                      <p:tavLst>
                                        <p:tav tm="0">
                                          <p:val>
                                            <p:strVal val="ppt_y"/>
                                          </p:val>
                                        </p:tav>
                                        <p:tav tm="100000">
                                          <p:val>
                                            <p:strVal val="ppt_y+.1"/>
                                          </p:val>
                                        </p:tav>
                                      </p:tavLst>
                                    </p:anim>
                                    <p:set>
                                      <p:cBhvr>
                                        <p:cTn id="29" dur="1" fill="hold">
                                          <p:stCondLst>
                                            <p:cond delay="249"/>
                                          </p:stCondLst>
                                        </p:cTn>
                                        <p:tgtEl>
                                          <p:spTgt spid="5"/>
                                        </p:tgtEl>
                                        <p:attrNameLst>
                                          <p:attrName>style.visibility</p:attrName>
                                        </p:attrNameLst>
                                      </p:cBhvr>
                                      <p:to>
                                        <p:strVal val="hidden"/>
                                      </p:to>
                                    </p:set>
                                  </p:childTnLst>
                                </p:cTn>
                              </p:par>
                            </p:childTnLst>
                          </p:cTn>
                        </p:par>
                        <p:par>
                          <p:cTn id="30" fill="hold">
                            <p:stCondLst>
                              <p:cond delay="250"/>
                            </p:stCondLst>
                            <p:childTnLst>
                              <p:par>
                                <p:cTn id="31" presetID="42"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250"/>
                                        <p:tgtEl>
                                          <p:spTgt spid="7"/>
                                        </p:tgtEl>
                                      </p:cBhvr>
                                    </p:animEffect>
                                    <p:anim calcmode="lin" valueType="num">
                                      <p:cBhvr>
                                        <p:cTn id="34" dur="250" fill="hold"/>
                                        <p:tgtEl>
                                          <p:spTgt spid="7"/>
                                        </p:tgtEl>
                                        <p:attrNameLst>
                                          <p:attrName>ppt_x</p:attrName>
                                        </p:attrNameLst>
                                      </p:cBhvr>
                                      <p:tavLst>
                                        <p:tav tm="0">
                                          <p:val>
                                            <p:strVal val="#ppt_x"/>
                                          </p:val>
                                        </p:tav>
                                        <p:tav tm="100000">
                                          <p:val>
                                            <p:strVal val="#ppt_x"/>
                                          </p:val>
                                        </p:tav>
                                      </p:tavLst>
                                    </p:anim>
                                    <p:anim calcmode="lin" valueType="num">
                                      <p:cBhvr>
                                        <p:cTn id="35"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1181760" y="2423404"/>
            <a:ext cx="9828479" cy="201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dirty="0">
                <a:solidFill>
                  <a:srgbClr val="445469"/>
                </a:solidFill>
                <a:sym typeface="Arial" panose="020B0604020202020204" pitchFamily="34" charset="0"/>
              </a:rPr>
              <a:t>示例中爬取的视频为</a:t>
            </a:r>
            <a:r>
              <a:rPr lang="en-US" altLang="zh-CN" sz="3200" dirty="0">
                <a:solidFill>
                  <a:srgbClr val="445469"/>
                </a:solidFill>
                <a:sym typeface="Arial" panose="020B0604020202020204" pitchFamily="34" charset="0"/>
              </a:rPr>
              <a:t>iPhone 11</a:t>
            </a:r>
            <a:r>
              <a:rPr lang="zh-CN" altLang="en-US" sz="3200" dirty="0">
                <a:solidFill>
                  <a:srgbClr val="445469"/>
                </a:solidFill>
                <a:sym typeface="Arial" panose="020B0604020202020204" pitchFamily="34" charset="0"/>
              </a:rPr>
              <a:t>的评测</a:t>
            </a:r>
            <a:endParaRPr lang="en-US" altLang="zh-CN" sz="3200" dirty="0">
              <a:solidFill>
                <a:srgbClr val="445469"/>
              </a:solidFill>
              <a:sym typeface="Arial" panose="020B0604020202020204" pitchFamily="34" charset="0"/>
            </a:endParaRPr>
          </a:p>
          <a:p>
            <a:pPr algn="ctr">
              <a:lnSpc>
                <a:spcPct val="120000"/>
              </a:lnSpc>
              <a:spcBef>
                <a:spcPct val="20000"/>
              </a:spcBef>
            </a:pPr>
            <a:r>
              <a:rPr lang="zh-CN" altLang="en-US" sz="3200" dirty="0">
                <a:solidFill>
                  <a:srgbClr val="445469"/>
                </a:solidFill>
                <a:sym typeface="Arial" panose="020B0604020202020204" pitchFamily="34" charset="0"/>
              </a:rPr>
              <a:t>此视频共有三千多条弹幕和两千多条评论</a:t>
            </a:r>
            <a:endParaRPr lang="en-US" altLang="zh-CN" sz="3200" dirty="0">
              <a:solidFill>
                <a:srgbClr val="445469"/>
              </a:solidFill>
              <a:sym typeface="Arial" panose="020B0604020202020204" pitchFamily="34" charset="0"/>
            </a:endParaRPr>
          </a:p>
          <a:p>
            <a:pPr algn="ctr">
              <a:lnSpc>
                <a:spcPct val="120000"/>
              </a:lnSpc>
              <a:spcBef>
                <a:spcPct val="20000"/>
              </a:spcBef>
            </a:pPr>
            <a:r>
              <a:rPr lang="zh-CN" altLang="en-US" sz="3200" dirty="0">
                <a:solidFill>
                  <a:srgbClr val="445469"/>
                </a:solidFill>
                <a:sym typeface="Arial" panose="020B0604020202020204" pitchFamily="34" charset="0"/>
              </a:rPr>
              <a:t>对此视频的弹幕与评论进行情感极性分析</a:t>
            </a:r>
            <a:endParaRPr lang="en-US" altLang="zh-CN" sz="3200" dirty="0">
              <a:solidFill>
                <a:srgbClr val="445469"/>
              </a:solidFill>
              <a:sym typeface="Arial" panose="020B0604020202020204" pitchFamily="34" charset="0"/>
            </a:endParaRPr>
          </a:p>
        </p:txBody>
      </p:sp>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1124001" y="1011685"/>
            <a:ext cx="2745976" cy="10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sym typeface="Arial" panose="020B0604020202020204" pitchFamily="34" charset="0"/>
              </a:rPr>
              <a:t>数据分析部分</a:t>
            </a:r>
            <a:endParaRPr lang="en-US" altLang="zh-CN" sz="2400" b="1" dirty="0">
              <a:solidFill>
                <a:srgbClr val="445469"/>
              </a:solidFill>
              <a:sym typeface="Arial" panose="020B0604020202020204" pitchFamily="34" charset="0"/>
            </a:endParaRPr>
          </a:p>
          <a:p>
            <a:pPr eaLnBrk="1" hangingPunct="1">
              <a:lnSpc>
                <a:spcPct val="120000"/>
              </a:lnSpc>
              <a:spcBef>
                <a:spcPct val="20000"/>
              </a:spcBef>
            </a:pPr>
            <a:r>
              <a:rPr lang="zh-CN" altLang="en-US" sz="2400" b="1" dirty="0">
                <a:solidFill>
                  <a:srgbClr val="445469"/>
                </a:solidFill>
                <a:sym typeface="Arial" panose="020B0604020202020204" pitchFamily="34" charset="0"/>
              </a:rPr>
              <a:t>情感极性分析</a:t>
            </a:r>
            <a:endParaRPr lang="en-US" altLang="zh-CN" sz="2400" b="1"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spTree>
    <p:extLst>
      <p:ext uri="{BB962C8B-B14F-4D97-AF65-F5344CB8AC3E}">
        <p14:creationId xmlns:p14="http://schemas.microsoft.com/office/powerpoint/2010/main" val="1877602304"/>
      </p:ext>
    </p:extLst>
  </p:cSld>
  <p:clrMapOvr>
    <a:masterClrMapping/>
  </p:clrMapOvr>
  <p:transition spd="med" advClick="0">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737D0C4-0CFD-4974-8B50-C91EBDC1B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31955841"/>
      </p:ext>
    </p:extLst>
  </p:cSld>
  <p:clrMapOvr>
    <a:masterClrMapping/>
  </p:clrMapOvr>
  <p:transition spd="med" advClick="0">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85F655-B274-43D3-8B4B-C74C65C63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8787898"/>
      </p:ext>
    </p:extLst>
  </p:cSld>
  <p:clrMapOvr>
    <a:masterClrMapping/>
  </p:clrMapOvr>
  <p:transition spd="med" advClick="0">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FD6728-100F-4D0A-A52B-1CE17A32D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0654096"/>
      </p:ext>
    </p:extLst>
  </p:cSld>
  <p:clrMapOvr>
    <a:masterClrMapping/>
  </p:clrMapOvr>
  <p:transition spd="med" advClick="0">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607720" y="2600101"/>
            <a:ext cx="10976560" cy="2633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en-US" altLang="zh-CN" sz="2800" dirty="0">
                <a:solidFill>
                  <a:srgbClr val="445469"/>
                </a:solidFill>
                <a:sym typeface="Arial" panose="020B0604020202020204" pitchFamily="34" charset="0"/>
              </a:rPr>
              <a:t>       </a:t>
            </a:r>
            <a:r>
              <a:rPr lang="zh-CN" altLang="en-US" sz="2800" dirty="0">
                <a:solidFill>
                  <a:srgbClr val="445469"/>
                </a:solidFill>
                <a:sym typeface="Arial" panose="020B0604020202020204" pitchFamily="34" charset="0"/>
              </a:rPr>
              <a:t>此分析结果能够简明的看出视频中言论的极性，其中弹幕中较多中性弹幕的特点也符合实际情况。弹幕多为短语句，相较于评论的长语句。在弹幕中会出现更多的难以分类的中性词语。评测类视频大家能够表达出自己的看法，因此在弹幕或评论中会出现较多的争论，适合通过情感极性分析出用户对于视频内容立场。</a:t>
            </a:r>
            <a:endParaRPr lang="en-US" altLang="zh-CN" sz="2800" dirty="0">
              <a:solidFill>
                <a:srgbClr val="445469"/>
              </a:solidFill>
              <a:sym typeface="Arial" panose="020B0604020202020204" pitchFamily="34" charset="0"/>
            </a:endParaRPr>
          </a:p>
        </p:txBody>
      </p:sp>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1124000" y="722314"/>
            <a:ext cx="7572959" cy="8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en-US" altLang="zh-CN" sz="2000" b="1" dirty="0">
                <a:solidFill>
                  <a:srgbClr val="445469"/>
                </a:solidFill>
                <a:sym typeface="Arial" panose="020B0604020202020204" pitchFamily="34" charset="0"/>
              </a:rPr>
              <a:t>【</a:t>
            </a:r>
            <a:r>
              <a:rPr lang="zh-CN" altLang="en-US" sz="2000" b="1" dirty="0">
                <a:solidFill>
                  <a:srgbClr val="445469"/>
                </a:solidFill>
                <a:sym typeface="Arial" panose="020B0604020202020204" pitchFamily="34" charset="0"/>
              </a:rPr>
              <a:t>爱搞机</a:t>
            </a:r>
            <a:r>
              <a:rPr lang="en-US" altLang="zh-CN" sz="2000" b="1" dirty="0">
                <a:solidFill>
                  <a:srgbClr val="445469"/>
                </a:solidFill>
                <a:sym typeface="Arial" panose="020B0604020202020204" pitchFamily="34" charset="0"/>
              </a:rPr>
              <a:t>】iPhone 11</a:t>
            </a:r>
            <a:r>
              <a:rPr lang="zh-CN" altLang="en-US" sz="2000" b="1" dirty="0">
                <a:solidFill>
                  <a:srgbClr val="445469"/>
                </a:solidFill>
                <a:sym typeface="Arial" panose="020B0604020202020204" pitchFamily="34" charset="0"/>
              </a:rPr>
              <a:t>评测：这就是大家都喜欢的苹果旗舰！？</a:t>
            </a:r>
            <a:endParaRPr lang="en-US" altLang="zh-CN" sz="2000" b="1" dirty="0">
              <a:solidFill>
                <a:srgbClr val="445469"/>
              </a:solidFill>
              <a:sym typeface="Arial" panose="020B0604020202020204" pitchFamily="34" charset="0"/>
            </a:endParaRPr>
          </a:p>
          <a:p>
            <a:pPr>
              <a:lnSpc>
                <a:spcPct val="120000"/>
              </a:lnSpc>
              <a:spcBef>
                <a:spcPct val="20000"/>
              </a:spcBef>
            </a:pPr>
            <a:r>
              <a:rPr lang="zh-CN" altLang="en-US" sz="2000" b="1" dirty="0">
                <a:solidFill>
                  <a:srgbClr val="445469"/>
                </a:solidFill>
                <a:sym typeface="Arial" panose="020B0604020202020204" pitchFamily="34" charset="0"/>
              </a:rPr>
              <a:t>情感极性分析结论</a:t>
            </a:r>
            <a:endParaRPr lang="en-US" altLang="zh-CN" sz="2000" b="1"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spTree>
    <p:extLst>
      <p:ext uri="{BB962C8B-B14F-4D97-AF65-F5344CB8AC3E}">
        <p14:creationId xmlns:p14="http://schemas.microsoft.com/office/powerpoint/2010/main" val="591220746"/>
      </p:ext>
    </p:extLst>
  </p:cSld>
  <p:clrMapOvr>
    <a:masterClrMapping/>
  </p:clrMapOvr>
  <p:transition spd="med" advClick="0">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1181760" y="2768114"/>
            <a:ext cx="9828479" cy="132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dirty="0">
                <a:solidFill>
                  <a:srgbClr val="445469"/>
                </a:solidFill>
                <a:sym typeface="Arial" panose="020B0604020202020204" pitchFamily="34" charset="0"/>
              </a:rPr>
              <a:t>示例二：</a:t>
            </a:r>
            <a:r>
              <a:rPr lang="en-US" altLang="zh-CN" sz="3200" dirty="0">
                <a:solidFill>
                  <a:srgbClr val="445469"/>
                </a:solidFill>
                <a:sym typeface="Arial" panose="020B0604020202020204" pitchFamily="34" charset="0"/>
              </a:rPr>
              <a:t>【</a:t>
            </a:r>
            <a:r>
              <a:rPr lang="zh-CN" altLang="en-US" sz="3200" dirty="0">
                <a:solidFill>
                  <a:srgbClr val="445469"/>
                </a:solidFill>
                <a:sym typeface="Arial" panose="020B0604020202020204" pitchFamily="34" charset="0"/>
              </a:rPr>
              <a:t>香港真相大起底</a:t>
            </a:r>
            <a:r>
              <a:rPr lang="en-US" altLang="zh-CN" sz="3200" dirty="0">
                <a:solidFill>
                  <a:srgbClr val="445469"/>
                </a:solidFill>
                <a:sym typeface="Arial" panose="020B0604020202020204" pitchFamily="34" charset="0"/>
              </a:rPr>
              <a:t>】</a:t>
            </a:r>
            <a:r>
              <a:rPr lang="zh-CN" altLang="en-US" sz="3200" dirty="0">
                <a:solidFill>
                  <a:srgbClr val="445469"/>
                </a:solidFill>
                <a:sym typeface="Arial" panose="020B0604020202020204" pitchFamily="34" charset="0"/>
              </a:rPr>
              <a:t>暴力乱港实录</a:t>
            </a:r>
            <a:endParaRPr lang="en-US" altLang="zh-CN" sz="3200" dirty="0">
              <a:solidFill>
                <a:srgbClr val="445469"/>
              </a:solidFill>
              <a:sym typeface="Arial" panose="020B0604020202020204" pitchFamily="34" charset="0"/>
            </a:endParaRPr>
          </a:p>
          <a:p>
            <a:pPr algn="ctr">
              <a:lnSpc>
                <a:spcPct val="120000"/>
              </a:lnSpc>
              <a:spcBef>
                <a:spcPct val="20000"/>
              </a:spcBef>
            </a:pPr>
            <a:r>
              <a:rPr lang="zh-CN" altLang="en-US" sz="3200" dirty="0">
                <a:solidFill>
                  <a:srgbClr val="445469"/>
                </a:solidFill>
                <a:sym typeface="Arial" panose="020B0604020202020204" pitchFamily="34" charset="0"/>
              </a:rPr>
              <a:t>对此视频的弹幕与评论进行情感极性分析</a:t>
            </a:r>
            <a:endParaRPr lang="en-US" altLang="zh-CN" sz="3200" dirty="0">
              <a:solidFill>
                <a:srgbClr val="445469"/>
              </a:solidFill>
              <a:sym typeface="Arial" panose="020B0604020202020204" pitchFamily="34" charset="0"/>
            </a:endParaRPr>
          </a:p>
        </p:txBody>
      </p:sp>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1124001" y="1011685"/>
            <a:ext cx="2745976"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sym typeface="Arial" panose="020B0604020202020204" pitchFamily="34" charset="0"/>
              </a:rPr>
              <a:t>数据分析部分</a:t>
            </a:r>
            <a:endParaRPr lang="en-US" altLang="zh-CN" sz="2400" b="1"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spTree>
    <p:extLst>
      <p:ext uri="{BB962C8B-B14F-4D97-AF65-F5344CB8AC3E}">
        <p14:creationId xmlns:p14="http://schemas.microsoft.com/office/powerpoint/2010/main" val="3815307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756EC20-DADB-4A13-A289-6016127E8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1479875"/>
      </p:ext>
    </p:extLst>
  </p:cSld>
  <p:clrMapOvr>
    <a:masterClrMapping/>
  </p:clrMapOvr>
  <p:transition spd="med" advClick="0">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0770E88-0B23-45BB-BF64-E3D563FD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6468170"/>
      </p:ext>
    </p:extLst>
  </p:cSld>
  <p:clrMapOvr>
    <a:masterClrMapping/>
  </p:clrMapOvr>
  <p:transition spd="med" advClick="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EC8B62-B274-4467-8FF1-FD42A3A0F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448914"/>
      </p:ext>
    </p:extLst>
  </p:cSld>
  <p:clrMapOvr>
    <a:masterClrMapping/>
  </p:clrMapOvr>
  <p:transition spd="med" advClick="0">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0">
            <a:extLst>
              <a:ext uri="{FF2B5EF4-FFF2-40B4-BE49-F238E27FC236}">
                <a16:creationId xmlns:a16="http://schemas.microsoft.com/office/drawing/2014/main" id="{6326CD10-0BE0-4152-8F81-8E214D6B9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1"/>
            <a:ext cx="3755923" cy="3445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3">
            <a:extLst>
              <a:ext uri="{FF2B5EF4-FFF2-40B4-BE49-F238E27FC236}">
                <a16:creationId xmlns:a16="http://schemas.microsoft.com/office/drawing/2014/main" id="{32B6B735-8F78-4FCA-8624-E7E0BA4A7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46463"/>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稻壳儿小白白(http://dwz.cn/Wu2UP)">
            <a:extLst>
              <a:ext uri="{FF2B5EF4-FFF2-40B4-BE49-F238E27FC236}">
                <a16:creationId xmlns:a16="http://schemas.microsoft.com/office/drawing/2014/main" id="{BE1E274E-EBCF-4990-B7B8-0C5BAEA22B84}"/>
              </a:ext>
            </a:extLst>
          </p:cNvPr>
          <p:cNvSpPr txBox="1">
            <a:spLocks noChangeArrowheads="1"/>
          </p:cNvSpPr>
          <p:nvPr/>
        </p:nvSpPr>
        <p:spPr bwMode="auto">
          <a:xfrm>
            <a:off x="1342103" y="1722792"/>
            <a:ext cx="9507793"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5400" b="1" dirty="0">
                <a:solidFill>
                  <a:srgbClr val="60CCFD"/>
                </a:solidFill>
                <a:sym typeface="Arial" panose="020B0604020202020204" pitchFamily="34" charset="0"/>
              </a:rPr>
              <a:t>项目概述：</a:t>
            </a:r>
            <a:endParaRPr lang="en-US" altLang="zh-CN" sz="5400" b="1" dirty="0">
              <a:solidFill>
                <a:srgbClr val="60CCFD"/>
              </a:solidFill>
              <a:sym typeface="Arial" panose="020B0604020202020204" pitchFamily="34" charset="0"/>
            </a:endParaRPr>
          </a:p>
          <a:p>
            <a:r>
              <a:rPr lang="en-US" altLang="zh-CN" sz="2400" dirty="0">
                <a:solidFill>
                  <a:srgbClr val="595959"/>
                </a:solidFill>
                <a:sym typeface="Arial" panose="020B0604020202020204" pitchFamily="34" charset="0"/>
              </a:rPr>
              <a:t>	</a:t>
            </a:r>
            <a:r>
              <a:rPr lang="zh-CN" altLang="en-US" sz="3600" dirty="0">
                <a:solidFill>
                  <a:srgbClr val="595959"/>
                </a:solidFill>
                <a:sym typeface="Arial" panose="020B0604020202020204" pitchFamily="34" charset="0"/>
              </a:rPr>
              <a:t>从</a:t>
            </a:r>
            <a:r>
              <a:rPr lang="en-US" altLang="zh-CN" sz="3600" dirty="0" err="1">
                <a:solidFill>
                  <a:srgbClr val="595959"/>
                </a:solidFill>
                <a:sym typeface="Arial" panose="020B0604020202020204" pitchFamily="34" charset="0"/>
              </a:rPr>
              <a:t>bilibili</a:t>
            </a:r>
            <a:r>
              <a:rPr lang="zh-CN" altLang="en-US" sz="3600" dirty="0">
                <a:solidFill>
                  <a:srgbClr val="595959"/>
                </a:solidFill>
                <a:sym typeface="Arial" panose="020B0604020202020204" pitchFamily="34" charset="0"/>
              </a:rPr>
              <a:t>网站爬取内容，包括视频的评论、弹幕、标签以及其他视频的基本信息等等。并对这些数据进行简单的数据分析，包括对评论或弹幕进行情感极性分析、对评论或弹幕进行情绪分类。</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1181760" y="3124444"/>
            <a:ext cx="9828479" cy="132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dirty="0">
                <a:solidFill>
                  <a:srgbClr val="445469"/>
                </a:solidFill>
                <a:sym typeface="Arial" panose="020B0604020202020204" pitchFamily="34" charset="0"/>
              </a:rPr>
              <a:t>示例</a:t>
            </a:r>
            <a:r>
              <a:rPr lang="en-US" altLang="zh-CN" sz="3200" dirty="0">
                <a:solidFill>
                  <a:srgbClr val="445469"/>
                </a:solidFill>
                <a:sym typeface="Arial" panose="020B0604020202020204" pitchFamily="34" charset="0"/>
              </a:rPr>
              <a:t>3</a:t>
            </a:r>
            <a:r>
              <a:rPr lang="zh-CN" altLang="en-US" sz="3200" dirty="0">
                <a:solidFill>
                  <a:srgbClr val="445469"/>
                </a:solidFill>
                <a:sym typeface="Arial" panose="020B0604020202020204" pitchFamily="34" charset="0"/>
              </a:rPr>
              <a:t>：</a:t>
            </a:r>
            <a:r>
              <a:rPr lang="en-US" altLang="zh-CN" sz="3200" dirty="0">
                <a:solidFill>
                  <a:srgbClr val="445469"/>
                </a:solidFill>
                <a:sym typeface="Arial" panose="020B0604020202020204" pitchFamily="34" charset="0"/>
              </a:rPr>
              <a:t>【</a:t>
            </a:r>
            <a:r>
              <a:rPr lang="zh-CN" altLang="en-US" sz="3200" dirty="0">
                <a:solidFill>
                  <a:srgbClr val="445469"/>
                </a:solidFill>
                <a:sym typeface="Arial" panose="020B0604020202020204" pitchFamily="34" charset="0"/>
              </a:rPr>
              <a:t>藏</a:t>
            </a:r>
            <a:r>
              <a:rPr lang="en-US" altLang="zh-CN" sz="3200" dirty="0">
                <a:solidFill>
                  <a:srgbClr val="445469"/>
                </a:solidFill>
                <a:sym typeface="Arial" panose="020B0604020202020204" pitchFamily="34" charset="0"/>
              </a:rPr>
              <a:t>】</a:t>
            </a:r>
            <a:r>
              <a:rPr lang="zh-CN" altLang="en-US" sz="3200" dirty="0">
                <a:solidFill>
                  <a:srgbClr val="445469"/>
                </a:solidFill>
                <a:sym typeface="Arial" panose="020B0604020202020204" pitchFamily="34" charset="0"/>
              </a:rPr>
              <a:t>南京大屠杀死难者国家公祭日</a:t>
            </a:r>
            <a:r>
              <a:rPr lang="en-US" altLang="zh-CN" sz="3200" dirty="0">
                <a:solidFill>
                  <a:srgbClr val="445469"/>
                </a:solidFill>
                <a:sym typeface="Arial" panose="020B0604020202020204" pitchFamily="34" charset="0"/>
              </a:rPr>
              <a:t>【</a:t>
            </a:r>
            <a:r>
              <a:rPr lang="zh-CN" altLang="en-US" sz="3200" dirty="0">
                <a:solidFill>
                  <a:srgbClr val="445469"/>
                </a:solidFill>
                <a:sym typeface="Arial" panose="020B0604020202020204" pitchFamily="34" charset="0"/>
              </a:rPr>
              <a:t>风鸣社</a:t>
            </a:r>
            <a:r>
              <a:rPr lang="en-US" altLang="zh-CN" sz="3200" dirty="0">
                <a:solidFill>
                  <a:srgbClr val="445469"/>
                </a:solidFill>
                <a:sym typeface="Arial" panose="020B0604020202020204" pitchFamily="34" charset="0"/>
              </a:rPr>
              <a:t>】</a:t>
            </a:r>
          </a:p>
          <a:p>
            <a:pPr algn="ctr">
              <a:lnSpc>
                <a:spcPct val="120000"/>
              </a:lnSpc>
              <a:spcBef>
                <a:spcPct val="20000"/>
              </a:spcBef>
            </a:pPr>
            <a:r>
              <a:rPr lang="zh-CN" altLang="en-US" sz="3200" dirty="0">
                <a:solidFill>
                  <a:srgbClr val="445469"/>
                </a:solidFill>
                <a:sym typeface="Arial" panose="020B0604020202020204" pitchFamily="34" charset="0"/>
              </a:rPr>
              <a:t>对此视频的弹幕与评论进行情绪分类分析</a:t>
            </a:r>
            <a:endParaRPr lang="en-US" altLang="zh-CN" sz="3200" dirty="0">
              <a:solidFill>
                <a:srgbClr val="445469"/>
              </a:solidFill>
              <a:sym typeface="Arial" panose="020B0604020202020204" pitchFamily="34" charset="0"/>
            </a:endParaRPr>
          </a:p>
        </p:txBody>
      </p:sp>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1124001" y="1011685"/>
            <a:ext cx="2745976" cy="10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sym typeface="Arial" panose="020B0604020202020204" pitchFamily="34" charset="0"/>
              </a:rPr>
              <a:t>数据分析部分</a:t>
            </a:r>
            <a:endParaRPr lang="en-US" altLang="zh-CN" sz="2400" b="1" dirty="0">
              <a:solidFill>
                <a:srgbClr val="445469"/>
              </a:solidFill>
              <a:sym typeface="Arial" panose="020B0604020202020204" pitchFamily="34" charset="0"/>
            </a:endParaRPr>
          </a:p>
          <a:p>
            <a:pPr eaLnBrk="1" hangingPunct="1">
              <a:lnSpc>
                <a:spcPct val="120000"/>
              </a:lnSpc>
              <a:spcBef>
                <a:spcPct val="20000"/>
              </a:spcBef>
            </a:pPr>
            <a:r>
              <a:rPr lang="zh-CN" altLang="en-US" sz="2400" b="1" dirty="0">
                <a:solidFill>
                  <a:srgbClr val="445469"/>
                </a:solidFill>
                <a:sym typeface="Arial" panose="020B0604020202020204" pitchFamily="34" charset="0"/>
              </a:rPr>
              <a:t>情绪分类分析</a:t>
            </a:r>
            <a:endParaRPr lang="en-US" altLang="zh-CN" sz="2400" b="1"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spTree>
    <p:extLst>
      <p:ext uri="{BB962C8B-B14F-4D97-AF65-F5344CB8AC3E}">
        <p14:creationId xmlns:p14="http://schemas.microsoft.com/office/powerpoint/2010/main" val="2396250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CDF944-5445-4CCA-9E83-3BA290DDB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7551422"/>
      </p:ext>
    </p:extLst>
  </p:cSld>
  <p:clrMapOvr>
    <a:masterClrMapping/>
  </p:clrMapOvr>
  <p:transition spd="med" advClick="0">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CDB5A5B-F435-428E-B5ED-F39A2CE71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0603971"/>
      </p:ext>
    </p:extLst>
  </p:cSld>
  <p:clrMapOvr>
    <a:masterClrMapping/>
  </p:clrMapOvr>
  <p:transition spd="med" advClick="0">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607720" y="2600101"/>
            <a:ext cx="10976560" cy="315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en-US" altLang="zh-CN" sz="2800" dirty="0">
                <a:solidFill>
                  <a:srgbClr val="445469"/>
                </a:solidFill>
                <a:sym typeface="Arial" panose="020B0604020202020204" pitchFamily="34" charset="0"/>
              </a:rPr>
              <a:t>	</a:t>
            </a:r>
            <a:r>
              <a:rPr lang="zh-CN" altLang="en-US" sz="2800" dirty="0">
                <a:solidFill>
                  <a:srgbClr val="445469"/>
                </a:solidFill>
                <a:sym typeface="Arial" panose="020B0604020202020204" pitchFamily="34" charset="0"/>
              </a:rPr>
              <a:t>从图中可看出有很大一部分弹幕为不包含感情的文本。并且也分析出弹幕情绪的比例，可看出由于视频主题的原因，多数人在视频的弹幕中表达了厌恶的感情，其次是喜欢。根据视频内容可理解为人们对侵略者屠杀中国人民的行为表达出了厌恶的情绪，同时也要铭记历史、勿忘国耻。对于出现了许多喜爱这种情绪的原因，需要结合下一个分析项目来得出具体的原因。</a:t>
            </a:r>
            <a:endParaRPr lang="en-US" altLang="zh-CN" sz="2800" dirty="0">
              <a:solidFill>
                <a:srgbClr val="445469"/>
              </a:solidFill>
              <a:sym typeface="Arial" panose="020B0604020202020204" pitchFamily="34" charset="0"/>
            </a:endParaRPr>
          </a:p>
        </p:txBody>
      </p:sp>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1124000" y="722314"/>
            <a:ext cx="7572959" cy="8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en-US" altLang="zh-CN" sz="2000" b="1" dirty="0">
                <a:solidFill>
                  <a:srgbClr val="445469"/>
                </a:solidFill>
                <a:sym typeface="Arial" panose="020B0604020202020204" pitchFamily="34" charset="0"/>
              </a:rPr>
              <a:t>【</a:t>
            </a:r>
            <a:r>
              <a:rPr lang="zh-CN" altLang="en-US" sz="2000" b="1" dirty="0">
                <a:solidFill>
                  <a:srgbClr val="445469"/>
                </a:solidFill>
                <a:sym typeface="Arial" panose="020B0604020202020204" pitchFamily="34" charset="0"/>
              </a:rPr>
              <a:t>藏</a:t>
            </a:r>
            <a:r>
              <a:rPr lang="en-US" altLang="zh-CN" sz="2000" b="1" dirty="0">
                <a:solidFill>
                  <a:srgbClr val="445469"/>
                </a:solidFill>
                <a:sym typeface="Arial" panose="020B0604020202020204" pitchFamily="34" charset="0"/>
              </a:rPr>
              <a:t>】</a:t>
            </a:r>
            <a:r>
              <a:rPr lang="zh-CN" altLang="en-US" sz="2000" b="1" dirty="0">
                <a:solidFill>
                  <a:srgbClr val="445469"/>
                </a:solidFill>
                <a:sym typeface="Arial" panose="020B0604020202020204" pitchFamily="34" charset="0"/>
              </a:rPr>
              <a:t>南京大屠杀死难者国家公祭日</a:t>
            </a:r>
            <a:r>
              <a:rPr lang="en-US" altLang="zh-CN" sz="2000" b="1" dirty="0">
                <a:solidFill>
                  <a:srgbClr val="445469"/>
                </a:solidFill>
                <a:sym typeface="Arial" panose="020B0604020202020204" pitchFamily="34" charset="0"/>
              </a:rPr>
              <a:t>【</a:t>
            </a:r>
            <a:r>
              <a:rPr lang="zh-CN" altLang="en-US" sz="2000" b="1" dirty="0">
                <a:solidFill>
                  <a:srgbClr val="445469"/>
                </a:solidFill>
                <a:sym typeface="Arial" panose="020B0604020202020204" pitchFamily="34" charset="0"/>
              </a:rPr>
              <a:t>风鸣社</a:t>
            </a:r>
            <a:r>
              <a:rPr lang="en-US" altLang="zh-CN" sz="2000" b="1" dirty="0">
                <a:solidFill>
                  <a:srgbClr val="445469"/>
                </a:solidFill>
                <a:sym typeface="Arial" panose="020B0604020202020204" pitchFamily="34" charset="0"/>
              </a:rPr>
              <a:t>】</a:t>
            </a:r>
          </a:p>
          <a:p>
            <a:pPr>
              <a:lnSpc>
                <a:spcPct val="120000"/>
              </a:lnSpc>
              <a:spcBef>
                <a:spcPct val="20000"/>
              </a:spcBef>
            </a:pPr>
            <a:r>
              <a:rPr lang="zh-CN" altLang="en-US" sz="2000" b="1" dirty="0">
                <a:solidFill>
                  <a:srgbClr val="445469"/>
                </a:solidFill>
                <a:sym typeface="Arial" panose="020B0604020202020204" pitchFamily="34" charset="0"/>
              </a:rPr>
              <a:t>情绪分类分析结论</a:t>
            </a:r>
            <a:endParaRPr lang="en-US" altLang="zh-CN" sz="2000" b="1"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spTree>
    <p:extLst>
      <p:ext uri="{BB962C8B-B14F-4D97-AF65-F5344CB8AC3E}">
        <p14:creationId xmlns:p14="http://schemas.microsoft.com/office/powerpoint/2010/main" val="1043410515"/>
      </p:ext>
    </p:extLst>
  </p:cSld>
  <p:clrMapOvr>
    <a:masterClrMapping/>
  </p:clrMapOvr>
  <p:transition spd="med" advClick="0">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1181760" y="3124444"/>
            <a:ext cx="9828479" cy="132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dirty="0">
                <a:solidFill>
                  <a:srgbClr val="445469"/>
                </a:solidFill>
                <a:sym typeface="Arial" panose="020B0604020202020204" pitchFamily="34" charset="0"/>
              </a:rPr>
              <a:t>示例</a:t>
            </a:r>
            <a:r>
              <a:rPr lang="en-US" altLang="zh-CN" sz="3200" dirty="0">
                <a:solidFill>
                  <a:srgbClr val="445469"/>
                </a:solidFill>
                <a:sym typeface="Arial" panose="020B0604020202020204" pitchFamily="34" charset="0"/>
              </a:rPr>
              <a:t>4</a:t>
            </a:r>
            <a:r>
              <a:rPr lang="zh-CN" altLang="en-US" sz="3200" dirty="0">
                <a:solidFill>
                  <a:srgbClr val="445469"/>
                </a:solidFill>
                <a:sym typeface="Arial" panose="020B0604020202020204" pitchFamily="34" charset="0"/>
              </a:rPr>
              <a:t>：</a:t>
            </a:r>
            <a:r>
              <a:rPr lang="en-US" altLang="zh-CN" sz="3200" dirty="0">
                <a:solidFill>
                  <a:srgbClr val="445469"/>
                </a:solidFill>
                <a:sym typeface="Arial" panose="020B0604020202020204" pitchFamily="34" charset="0"/>
              </a:rPr>
              <a:t>【</a:t>
            </a:r>
            <a:r>
              <a:rPr lang="zh-CN" altLang="en-US" sz="3200" dirty="0">
                <a:solidFill>
                  <a:srgbClr val="445469"/>
                </a:solidFill>
                <a:sym typeface="Arial" panose="020B0604020202020204" pitchFamily="34" charset="0"/>
              </a:rPr>
              <a:t>藏</a:t>
            </a:r>
            <a:r>
              <a:rPr lang="en-US" altLang="zh-CN" sz="3200" dirty="0">
                <a:solidFill>
                  <a:srgbClr val="445469"/>
                </a:solidFill>
                <a:sym typeface="Arial" panose="020B0604020202020204" pitchFamily="34" charset="0"/>
              </a:rPr>
              <a:t>】</a:t>
            </a:r>
            <a:r>
              <a:rPr lang="zh-CN" altLang="en-US" sz="3200" dirty="0">
                <a:solidFill>
                  <a:srgbClr val="445469"/>
                </a:solidFill>
                <a:sym typeface="Arial" panose="020B0604020202020204" pitchFamily="34" charset="0"/>
              </a:rPr>
              <a:t>南京大屠杀死难者国家公祭日</a:t>
            </a:r>
            <a:r>
              <a:rPr lang="en-US" altLang="zh-CN" sz="3200" dirty="0">
                <a:solidFill>
                  <a:srgbClr val="445469"/>
                </a:solidFill>
                <a:sym typeface="Arial" panose="020B0604020202020204" pitchFamily="34" charset="0"/>
              </a:rPr>
              <a:t>【</a:t>
            </a:r>
            <a:r>
              <a:rPr lang="zh-CN" altLang="en-US" sz="3200" dirty="0">
                <a:solidFill>
                  <a:srgbClr val="445469"/>
                </a:solidFill>
                <a:sym typeface="Arial" panose="020B0604020202020204" pitchFamily="34" charset="0"/>
              </a:rPr>
              <a:t>风鸣社</a:t>
            </a:r>
            <a:r>
              <a:rPr lang="en-US" altLang="zh-CN" sz="3200" dirty="0">
                <a:solidFill>
                  <a:srgbClr val="445469"/>
                </a:solidFill>
                <a:sym typeface="Arial" panose="020B0604020202020204" pitchFamily="34" charset="0"/>
              </a:rPr>
              <a:t>】</a:t>
            </a:r>
          </a:p>
          <a:p>
            <a:pPr algn="ctr">
              <a:lnSpc>
                <a:spcPct val="120000"/>
              </a:lnSpc>
              <a:spcBef>
                <a:spcPct val="20000"/>
              </a:spcBef>
            </a:pPr>
            <a:r>
              <a:rPr lang="zh-CN" altLang="en-US" sz="3200" dirty="0">
                <a:solidFill>
                  <a:srgbClr val="445469"/>
                </a:solidFill>
                <a:sym typeface="Arial" panose="020B0604020202020204" pitchFamily="34" charset="0"/>
              </a:rPr>
              <a:t>对此视频生成弹幕词云</a:t>
            </a:r>
            <a:endParaRPr lang="en-US" altLang="zh-CN" sz="3200" dirty="0">
              <a:solidFill>
                <a:srgbClr val="445469"/>
              </a:solidFill>
              <a:sym typeface="Arial" panose="020B0604020202020204" pitchFamily="34" charset="0"/>
            </a:endParaRPr>
          </a:p>
        </p:txBody>
      </p:sp>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1124001" y="1011685"/>
            <a:ext cx="2745976" cy="10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sym typeface="Arial" panose="020B0604020202020204" pitchFamily="34" charset="0"/>
              </a:rPr>
              <a:t>数据分析部分</a:t>
            </a:r>
            <a:endParaRPr lang="en-US" altLang="zh-CN" sz="2400" b="1" dirty="0">
              <a:solidFill>
                <a:srgbClr val="445469"/>
              </a:solidFill>
              <a:sym typeface="Arial" panose="020B0604020202020204" pitchFamily="34" charset="0"/>
            </a:endParaRPr>
          </a:p>
          <a:p>
            <a:pPr>
              <a:lnSpc>
                <a:spcPct val="120000"/>
              </a:lnSpc>
              <a:spcBef>
                <a:spcPct val="20000"/>
              </a:spcBef>
            </a:pPr>
            <a:r>
              <a:rPr lang="zh-CN" altLang="en-US" sz="2400" b="1" dirty="0">
                <a:solidFill>
                  <a:srgbClr val="445469"/>
                </a:solidFill>
                <a:sym typeface="Arial" panose="020B0604020202020204" pitchFamily="34" charset="0"/>
              </a:rPr>
              <a:t>视频的弹幕词云</a:t>
            </a:r>
            <a:endParaRPr lang="en-US" altLang="zh-CN" sz="2400" b="1"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spTree>
    <p:extLst>
      <p:ext uri="{BB962C8B-B14F-4D97-AF65-F5344CB8AC3E}">
        <p14:creationId xmlns:p14="http://schemas.microsoft.com/office/powerpoint/2010/main" val="2368442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pic>
        <p:nvPicPr>
          <p:cNvPr id="10" name="图片 9">
            <a:extLst>
              <a:ext uri="{FF2B5EF4-FFF2-40B4-BE49-F238E27FC236}">
                <a16:creationId xmlns:a16="http://schemas.microsoft.com/office/drawing/2014/main" id="{A82D995F-924C-499A-B3DD-47964D5B94C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30749" y="722313"/>
            <a:ext cx="1716491" cy="4653342"/>
          </a:xfrm>
          <a:prstGeom prst="rect">
            <a:avLst/>
          </a:prstGeom>
          <a:noFill/>
          <a:ln>
            <a:noFill/>
          </a:ln>
        </p:spPr>
      </p:pic>
      <p:pic>
        <p:nvPicPr>
          <p:cNvPr id="11" name="图片 10">
            <a:extLst>
              <a:ext uri="{FF2B5EF4-FFF2-40B4-BE49-F238E27FC236}">
                <a16:creationId xmlns:a16="http://schemas.microsoft.com/office/drawing/2014/main" id="{2EC318A5-9304-404D-8324-F73AE06AEBC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040730" y="722313"/>
            <a:ext cx="2055270" cy="4653342"/>
          </a:xfrm>
          <a:prstGeom prst="rect">
            <a:avLst/>
          </a:prstGeom>
          <a:noFill/>
          <a:ln>
            <a:noFill/>
          </a:ln>
        </p:spPr>
      </p:pic>
      <p:pic>
        <p:nvPicPr>
          <p:cNvPr id="12" name="图片 11">
            <a:extLst>
              <a:ext uri="{FF2B5EF4-FFF2-40B4-BE49-F238E27FC236}">
                <a16:creationId xmlns:a16="http://schemas.microsoft.com/office/drawing/2014/main" id="{C36FAEFF-5317-4EBB-B8AE-04AF958BC52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05282" y="722313"/>
            <a:ext cx="4678720" cy="4653342"/>
          </a:xfrm>
          <a:prstGeom prst="rect">
            <a:avLst/>
          </a:prstGeom>
          <a:noFill/>
          <a:ln>
            <a:noFill/>
          </a:ln>
        </p:spPr>
      </p:pic>
      <p:sp>
        <p:nvSpPr>
          <p:cNvPr id="13" name="稻壳儿小白白(http://dwz.cn/Wu2UP)">
            <a:extLst>
              <a:ext uri="{FF2B5EF4-FFF2-40B4-BE49-F238E27FC236}">
                <a16:creationId xmlns:a16="http://schemas.microsoft.com/office/drawing/2014/main" id="{25BA242C-ADA2-4D4D-945D-4F6B8EE24B78}"/>
              </a:ext>
            </a:extLst>
          </p:cNvPr>
          <p:cNvSpPr txBox="1">
            <a:spLocks noChangeArrowheads="1"/>
          </p:cNvSpPr>
          <p:nvPr/>
        </p:nvSpPr>
        <p:spPr bwMode="auto">
          <a:xfrm>
            <a:off x="1181760" y="5640400"/>
            <a:ext cx="9828479"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dirty="0">
                <a:solidFill>
                  <a:srgbClr val="445469"/>
                </a:solidFill>
                <a:sym typeface="Arial" panose="020B0604020202020204" pitchFamily="34" charset="0"/>
              </a:rPr>
              <a:t>示例中视频的弹幕节选</a:t>
            </a:r>
            <a:endParaRPr lang="en-US" altLang="zh-CN" sz="3200" dirty="0">
              <a:solidFill>
                <a:srgbClr val="445469"/>
              </a:solidFill>
              <a:sym typeface="Arial" panose="020B0604020202020204" pitchFamily="34" charset="0"/>
            </a:endParaRPr>
          </a:p>
        </p:txBody>
      </p:sp>
    </p:spTree>
    <p:extLst>
      <p:ext uri="{BB962C8B-B14F-4D97-AF65-F5344CB8AC3E}">
        <p14:creationId xmlns:p14="http://schemas.microsoft.com/office/powerpoint/2010/main" val="3455510293"/>
      </p:ext>
    </p:extLst>
  </p:cSld>
  <p:clrMapOvr>
    <a:masterClrMapping/>
  </p:clrMapOvr>
  <p:transition spd="med" advClick="0">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1181758" y="6034630"/>
            <a:ext cx="9828479"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dirty="0">
                <a:solidFill>
                  <a:srgbClr val="445469"/>
                </a:solidFill>
                <a:sym typeface="Arial" panose="020B0604020202020204" pitchFamily="34" charset="0"/>
              </a:rPr>
              <a:t>对视频生成弹幕词云</a:t>
            </a:r>
            <a:endParaRPr lang="en-US" altLang="zh-CN" sz="3200"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pic>
        <p:nvPicPr>
          <p:cNvPr id="10" name="图片 9">
            <a:extLst>
              <a:ext uri="{FF2B5EF4-FFF2-40B4-BE49-F238E27FC236}">
                <a16:creationId xmlns:a16="http://schemas.microsoft.com/office/drawing/2014/main" id="{1BA3A2A8-61C2-4725-A3BD-329DF5C15E2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676" y="799413"/>
            <a:ext cx="10400642" cy="5259173"/>
          </a:xfrm>
          <a:prstGeom prst="rect">
            <a:avLst/>
          </a:prstGeom>
          <a:noFill/>
          <a:ln>
            <a:noFill/>
          </a:ln>
        </p:spPr>
      </p:pic>
    </p:spTree>
    <p:extLst>
      <p:ext uri="{BB962C8B-B14F-4D97-AF65-F5344CB8AC3E}">
        <p14:creationId xmlns:p14="http://schemas.microsoft.com/office/powerpoint/2010/main" val="4250001707"/>
      </p:ext>
    </p:extLst>
  </p:cSld>
  <p:clrMapOvr>
    <a:masterClrMapping/>
  </p:clrMapOvr>
  <p:transition spd="med" advClick="0">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607720" y="2132741"/>
            <a:ext cx="10976560" cy="366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zh-CN" altLang="en-US" sz="2800" dirty="0">
                <a:solidFill>
                  <a:srgbClr val="445469"/>
                </a:solidFill>
                <a:sym typeface="Arial" panose="020B0604020202020204" pitchFamily="34" charset="0"/>
              </a:rPr>
              <a:t>       在这个实例中，通过词云的方式，形象的表现出在视频里面，那些弹幕出现的数量是比较多的。通过图可看出，勿忘国耻、向英雄致敬、中华人民共和国万岁这几个短语在此词云中字体较大，也就是说这几个短语在弹幕中发的人较多。结合上一个实例中，弹幕的情绪分类图可以揭晓在以南京大屠杀死难者国家公祭日为主题的视频中为何有较多喜爱的情绪的疑惑。图的弹幕词云图中显示了中华人民共和国万岁的字眼。在情绪分类中被分到了喜爱的一类中。</a:t>
            </a:r>
            <a:endParaRPr lang="en-US" altLang="zh-CN" sz="2800" dirty="0">
              <a:solidFill>
                <a:srgbClr val="445469"/>
              </a:solidFill>
              <a:sym typeface="Arial" panose="020B0604020202020204" pitchFamily="34" charset="0"/>
            </a:endParaRPr>
          </a:p>
        </p:txBody>
      </p:sp>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1124000" y="722314"/>
            <a:ext cx="7572959" cy="8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en-US" altLang="zh-CN" sz="2000" b="1" dirty="0">
                <a:solidFill>
                  <a:srgbClr val="445469"/>
                </a:solidFill>
                <a:sym typeface="Arial" panose="020B0604020202020204" pitchFamily="34" charset="0"/>
              </a:rPr>
              <a:t>【</a:t>
            </a:r>
            <a:r>
              <a:rPr lang="zh-CN" altLang="en-US" sz="2000" b="1" dirty="0">
                <a:solidFill>
                  <a:srgbClr val="445469"/>
                </a:solidFill>
                <a:sym typeface="Arial" panose="020B0604020202020204" pitchFamily="34" charset="0"/>
              </a:rPr>
              <a:t>藏</a:t>
            </a:r>
            <a:r>
              <a:rPr lang="en-US" altLang="zh-CN" sz="2000" b="1" dirty="0">
                <a:solidFill>
                  <a:srgbClr val="445469"/>
                </a:solidFill>
                <a:sym typeface="Arial" panose="020B0604020202020204" pitchFamily="34" charset="0"/>
              </a:rPr>
              <a:t>】</a:t>
            </a:r>
            <a:r>
              <a:rPr lang="zh-CN" altLang="en-US" sz="2000" b="1" dirty="0">
                <a:solidFill>
                  <a:srgbClr val="445469"/>
                </a:solidFill>
                <a:sym typeface="Arial" panose="020B0604020202020204" pitchFamily="34" charset="0"/>
              </a:rPr>
              <a:t>南京大屠杀死难者国家公祭日</a:t>
            </a:r>
            <a:r>
              <a:rPr lang="en-US" altLang="zh-CN" sz="2000" b="1" dirty="0">
                <a:solidFill>
                  <a:srgbClr val="445469"/>
                </a:solidFill>
                <a:sym typeface="Arial" panose="020B0604020202020204" pitchFamily="34" charset="0"/>
              </a:rPr>
              <a:t>【</a:t>
            </a:r>
            <a:r>
              <a:rPr lang="zh-CN" altLang="en-US" sz="2000" b="1" dirty="0">
                <a:solidFill>
                  <a:srgbClr val="445469"/>
                </a:solidFill>
                <a:sym typeface="Arial" panose="020B0604020202020204" pitchFamily="34" charset="0"/>
              </a:rPr>
              <a:t>风鸣社</a:t>
            </a:r>
            <a:r>
              <a:rPr lang="en-US" altLang="zh-CN" sz="2000" b="1" dirty="0">
                <a:solidFill>
                  <a:srgbClr val="445469"/>
                </a:solidFill>
                <a:sym typeface="Arial" panose="020B0604020202020204" pitchFamily="34" charset="0"/>
              </a:rPr>
              <a:t>】</a:t>
            </a:r>
          </a:p>
          <a:p>
            <a:pPr>
              <a:lnSpc>
                <a:spcPct val="120000"/>
              </a:lnSpc>
              <a:spcBef>
                <a:spcPct val="20000"/>
              </a:spcBef>
            </a:pPr>
            <a:r>
              <a:rPr lang="zh-CN" altLang="en-US" sz="2000" b="1" dirty="0">
                <a:solidFill>
                  <a:srgbClr val="445469"/>
                </a:solidFill>
                <a:sym typeface="Arial" panose="020B0604020202020204" pitchFamily="34" charset="0"/>
              </a:rPr>
              <a:t>弹幕词云分析结论</a:t>
            </a:r>
            <a:endParaRPr lang="en-US" altLang="zh-CN" sz="2000" b="1"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spTree>
    <p:extLst>
      <p:ext uri="{BB962C8B-B14F-4D97-AF65-F5344CB8AC3E}">
        <p14:creationId xmlns:p14="http://schemas.microsoft.com/office/powerpoint/2010/main" val="167770193"/>
      </p:ext>
    </p:extLst>
  </p:cSld>
  <p:clrMapOvr>
    <a:masterClrMapping/>
  </p:clrMapOvr>
  <p:transition spd="med" advClick="0">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1181760" y="3429000"/>
            <a:ext cx="9828479"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dirty="0">
                <a:solidFill>
                  <a:srgbClr val="445469"/>
                </a:solidFill>
                <a:sym typeface="Arial" panose="020B0604020202020204" pitchFamily="34" charset="0"/>
              </a:rPr>
              <a:t>示例</a:t>
            </a:r>
            <a:r>
              <a:rPr lang="en-US" altLang="zh-CN" sz="3200" dirty="0">
                <a:solidFill>
                  <a:srgbClr val="445469"/>
                </a:solidFill>
                <a:sym typeface="Arial" panose="020B0604020202020204" pitchFamily="34" charset="0"/>
              </a:rPr>
              <a:t>5</a:t>
            </a:r>
            <a:r>
              <a:rPr lang="zh-CN" altLang="en-US" sz="3200" dirty="0">
                <a:solidFill>
                  <a:srgbClr val="445469"/>
                </a:solidFill>
                <a:sym typeface="Arial" panose="020B0604020202020204" pitchFamily="34" charset="0"/>
              </a:rPr>
              <a:t>：</a:t>
            </a:r>
            <a:r>
              <a:rPr lang="en-US" altLang="zh-CN" sz="3200" dirty="0">
                <a:solidFill>
                  <a:srgbClr val="445469"/>
                </a:solidFill>
                <a:sym typeface="Arial" panose="020B0604020202020204" pitchFamily="34" charset="0"/>
              </a:rPr>
              <a:t>B</a:t>
            </a:r>
            <a:r>
              <a:rPr lang="zh-CN" altLang="en-US" sz="3200" dirty="0">
                <a:solidFill>
                  <a:srgbClr val="445469"/>
                </a:solidFill>
                <a:sym typeface="Arial" panose="020B0604020202020204" pitchFamily="34" charset="0"/>
              </a:rPr>
              <a:t>站排行榜视频的评论与弹幕情感分类</a:t>
            </a:r>
            <a:endParaRPr lang="en-US" altLang="zh-CN" sz="3200" dirty="0">
              <a:solidFill>
                <a:srgbClr val="445469"/>
              </a:solidFill>
              <a:sym typeface="Arial" panose="020B0604020202020204" pitchFamily="34" charset="0"/>
            </a:endParaRPr>
          </a:p>
        </p:txBody>
      </p:sp>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1181760" y="1011685"/>
            <a:ext cx="2745976" cy="10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sym typeface="Arial" panose="020B0604020202020204" pitchFamily="34" charset="0"/>
              </a:rPr>
              <a:t>数据分析部分</a:t>
            </a:r>
            <a:endParaRPr lang="en-US" altLang="zh-CN" sz="2400" b="1" dirty="0">
              <a:solidFill>
                <a:srgbClr val="445469"/>
              </a:solidFill>
              <a:sym typeface="Arial" panose="020B0604020202020204" pitchFamily="34" charset="0"/>
            </a:endParaRPr>
          </a:p>
          <a:p>
            <a:pPr>
              <a:lnSpc>
                <a:spcPct val="120000"/>
              </a:lnSpc>
              <a:spcBef>
                <a:spcPct val="20000"/>
              </a:spcBef>
            </a:pPr>
            <a:r>
              <a:rPr lang="en-US" altLang="zh-CN" sz="2400" b="1" dirty="0">
                <a:solidFill>
                  <a:srgbClr val="445469"/>
                </a:solidFill>
                <a:sym typeface="Arial" panose="020B0604020202020204" pitchFamily="34" charset="0"/>
              </a:rPr>
              <a:t>B</a:t>
            </a:r>
            <a:r>
              <a:rPr lang="zh-CN" altLang="en-US" sz="2400" b="1" dirty="0">
                <a:solidFill>
                  <a:srgbClr val="445469"/>
                </a:solidFill>
                <a:sym typeface="Arial" panose="020B0604020202020204" pitchFamily="34" charset="0"/>
              </a:rPr>
              <a:t>站视频情感分类</a:t>
            </a:r>
            <a:endParaRPr lang="en-US" altLang="zh-CN" sz="2400" b="1"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spTree>
    <p:extLst>
      <p:ext uri="{BB962C8B-B14F-4D97-AF65-F5344CB8AC3E}">
        <p14:creationId xmlns:p14="http://schemas.microsoft.com/office/powerpoint/2010/main" val="4047350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F5BF865-97FA-4CFB-A87D-6B8595D09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7852677"/>
      </p:ext>
    </p:extLst>
  </p:cSld>
  <p:clrMapOvr>
    <a:masterClrMapping/>
  </p:clrMapOvr>
  <p:transition spd="med" advClick="0">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1">
            <a:extLst>
              <a:ext uri="{FF2B5EF4-FFF2-40B4-BE49-F238E27FC236}">
                <a16:creationId xmlns:a16="http://schemas.microsoft.com/office/drawing/2014/main" id="{E493BD5A-D9A1-4690-8BD5-3118CED5EEC0}"/>
              </a:ext>
            </a:extLst>
          </p:cNvPr>
          <p:cNvSpPr>
            <a:spLocks noChangeArrowheads="1"/>
          </p:cNvSpPr>
          <p:nvPr/>
        </p:nvSpPr>
        <p:spPr bwMode="auto">
          <a:xfrm>
            <a:off x="1487488" y="1860550"/>
            <a:ext cx="3173412" cy="3173413"/>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pic>
        <p:nvPicPr>
          <p:cNvPr id="6147" name="图片 10">
            <a:extLst>
              <a:ext uri="{FF2B5EF4-FFF2-40B4-BE49-F238E27FC236}">
                <a16:creationId xmlns:a16="http://schemas.microsoft.com/office/drawing/2014/main" id="{FEF69A3B-FB95-4D9B-B256-E2562F61A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558" t="14043"/>
          <a:stretch>
            <a:fillRect/>
          </a:stretch>
        </p:blipFill>
        <p:spPr bwMode="auto">
          <a:xfrm>
            <a:off x="0" y="0"/>
            <a:ext cx="52451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图片 23">
            <a:extLst>
              <a:ext uri="{FF2B5EF4-FFF2-40B4-BE49-F238E27FC236}">
                <a16:creationId xmlns:a16="http://schemas.microsoft.com/office/drawing/2014/main" id="{84A2154F-4FED-422C-BF27-DDFC9CB17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558" b="14043"/>
          <a:stretch>
            <a:fillRect/>
          </a:stretch>
        </p:blipFill>
        <p:spPr bwMode="auto">
          <a:xfrm>
            <a:off x="8474075" y="3485792"/>
            <a:ext cx="3717925"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椭圆 4">
            <a:extLst>
              <a:ext uri="{FF2B5EF4-FFF2-40B4-BE49-F238E27FC236}">
                <a16:creationId xmlns:a16="http://schemas.microsoft.com/office/drawing/2014/main" id="{87AEE52C-8FD2-423A-BB2B-05B787BEEFBB}"/>
              </a:ext>
            </a:extLst>
          </p:cNvPr>
          <p:cNvSpPr>
            <a:spLocks noChangeArrowheads="1"/>
          </p:cNvSpPr>
          <p:nvPr/>
        </p:nvSpPr>
        <p:spPr bwMode="auto">
          <a:xfrm>
            <a:off x="6662738" y="2041269"/>
            <a:ext cx="563563" cy="584200"/>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6150" name="文本框 5">
            <a:extLst>
              <a:ext uri="{FF2B5EF4-FFF2-40B4-BE49-F238E27FC236}">
                <a16:creationId xmlns:a16="http://schemas.microsoft.com/office/drawing/2014/main" id="{19BCD233-5E8D-41D0-B78A-E4F6D29078DF}"/>
              </a:ext>
            </a:extLst>
          </p:cNvPr>
          <p:cNvSpPr txBox="1">
            <a:spLocks noChangeArrowheads="1"/>
          </p:cNvSpPr>
          <p:nvPr/>
        </p:nvSpPr>
        <p:spPr bwMode="auto">
          <a:xfrm>
            <a:off x="6662738" y="2041269"/>
            <a:ext cx="563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1</a:t>
            </a:r>
            <a:endParaRPr lang="zh-CN" altLang="en-US" sz="3200" b="1">
              <a:solidFill>
                <a:schemeClr val="bg1"/>
              </a:solidFill>
              <a:cs typeface="Vrinda" panose="020B0502040204020203" pitchFamily="34" charset="0"/>
              <a:sym typeface="Arial" panose="020B0604020202020204" pitchFamily="34" charset="0"/>
            </a:endParaRPr>
          </a:p>
        </p:txBody>
      </p:sp>
      <p:sp>
        <p:nvSpPr>
          <p:cNvPr id="6151" name="文本框 21">
            <a:extLst>
              <a:ext uri="{FF2B5EF4-FFF2-40B4-BE49-F238E27FC236}">
                <a16:creationId xmlns:a16="http://schemas.microsoft.com/office/drawing/2014/main" id="{3D25C1D9-DBAC-4112-80E0-62DC92DFBFA8}"/>
              </a:ext>
            </a:extLst>
          </p:cNvPr>
          <p:cNvSpPr txBox="1">
            <a:spLocks noChangeArrowheads="1"/>
          </p:cNvSpPr>
          <p:nvPr/>
        </p:nvSpPr>
        <p:spPr bwMode="auto">
          <a:xfrm>
            <a:off x="7388226" y="2050794"/>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solidFill>
                  <a:srgbClr val="404040"/>
                </a:solidFill>
                <a:sym typeface="Arial" panose="020B0604020202020204" pitchFamily="34" charset="0"/>
              </a:rPr>
              <a:t>功能描述</a:t>
            </a:r>
            <a:endParaRPr lang="en-US" altLang="zh-CN" sz="2800" dirty="0">
              <a:solidFill>
                <a:srgbClr val="404040"/>
              </a:solidFill>
              <a:sym typeface="Arial" panose="020B0604020202020204" pitchFamily="34" charset="0"/>
            </a:endParaRPr>
          </a:p>
        </p:txBody>
      </p:sp>
      <p:sp>
        <p:nvSpPr>
          <p:cNvPr id="6152" name="椭圆 9">
            <a:extLst>
              <a:ext uri="{FF2B5EF4-FFF2-40B4-BE49-F238E27FC236}">
                <a16:creationId xmlns:a16="http://schemas.microsoft.com/office/drawing/2014/main" id="{1FD0D663-8BD7-4D6D-BD11-0C9DC7B77855}"/>
              </a:ext>
            </a:extLst>
          </p:cNvPr>
          <p:cNvSpPr>
            <a:spLocks noChangeArrowheads="1"/>
          </p:cNvSpPr>
          <p:nvPr/>
        </p:nvSpPr>
        <p:spPr bwMode="auto">
          <a:xfrm>
            <a:off x="6662738" y="2835019"/>
            <a:ext cx="563563" cy="563563"/>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6153" name="文本框 11">
            <a:extLst>
              <a:ext uri="{FF2B5EF4-FFF2-40B4-BE49-F238E27FC236}">
                <a16:creationId xmlns:a16="http://schemas.microsoft.com/office/drawing/2014/main" id="{BDCD33E5-435A-4AC3-BEF8-F1A3AA22AE5B}"/>
              </a:ext>
            </a:extLst>
          </p:cNvPr>
          <p:cNvSpPr txBox="1">
            <a:spLocks noChangeArrowheads="1"/>
          </p:cNvSpPr>
          <p:nvPr/>
        </p:nvSpPr>
        <p:spPr bwMode="auto">
          <a:xfrm>
            <a:off x="6662738" y="2835019"/>
            <a:ext cx="563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6154" name="文本框 22">
            <a:extLst>
              <a:ext uri="{FF2B5EF4-FFF2-40B4-BE49-F238E27FC236}">
                <a16:creationId xmlns:a16="http://schemas.microsoft.com/office/drawing/2014/main" id="{23DB4E80-B0D5-4D68-A3B2-00E95A73FB64}"/>
              </a:ext>
            </a:extLst>
          </p:cNvPr>
          <p:cNvSpPr txBox="1">
            <a:spLocks noChangeArrowheads="1"/>
          </p:cNvSpPr>
          <p:nvPr/>
        </p:nvSpPr>
        <p:spPr bwMode="auto">
          <a:xfrm>
            <a:off x="7388226" y="2844544"/>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dirty="0">
                <a:solidFill>
                  <a:srgbClr val="404040"/>
                </a:solidFill>
                <a:sym typeface="Arial" panose="020B0604020202020204" pitchFamily="34" charset="0"/>
              </a:rPr>
              <a:t>效果展示</a:t>
            </a:r>
          </a:p>
        </p:txBody>
      </p:sp>
      <p:sp>
        <p:nvSpPr>
          <p:cNvPr id="6155" name="椭圆 13">
            <a:extLst>
              <a:ext uri="{FF2B5EF4-FFF2-40B4-BE49-F238E27FC236}">
                <a16:creationId xmlns:a16="http://schemas.microsoft.com/office/drawing/2014/main" id="{B174E7EE-854B-45AD-B027-56B93A67F6CF}"/>
              </a:ext>
            </a:extLst>
          </p:cNvPr>
          <p:cNvSpPr>
            <a:spLocks noChangeArrowheads="1"/>
          </p:cNvSpPr>
          <p:nvPr/>
        </p:nvSpPr>
        <p:spPr bwMode="auto">
          <a:xfrm>
            <a:off x="6662738" y="3627182"/>
            <a:ext cx="563563" cy="565150"/>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6156" name="文本框 14">
            <a:extLst>
              <a:ext uri="{FF2B5EF4-FFF2-40B4-BE49-F238E27FC236}">
                <a16:creationId xmlns:a16="http://schemas.microsoft.com/office/drawing/2014/main" id="{6A92166A-7D95-40B3-A4D4-F596525586CB}"/>
              </a:ext>
            </a:extLst>
          </p:cNvPr>
          <p:cNvSpPr txBox="1">
            <a:spLocks noChangeArrowheads="1"/>
          </p:cNvSpPr>
          <p:nvPr/>
        </p:nvSpPr>
        <p:spPr bwMode="auto">
          <a:xfrm>
            <a:off x="6662738" y="3627182"/>
            <a:ext cx="5635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3</a:t>
            </a:r>
            <a:endParaRPr lang="zh-CN" altLang="en-US" sz="3200" b="1">
              <a:solidFill>
                <a:schemeClr val="bg1"/>
              </a:solidFill>
              <a:cs typeface="Vrinda" panose="020B0502040204020203" pitchFamily="34" charset="0"/>
              <a:sym typeface="Arial" panose="020B0604020202020204" pitchFamily="34" charset="0"/>
            </a:endParaRPr>
          </a:p>
        </p:txBody>
      </p:sp>
      <p:sp>
        <p:nvSpPr>
          <p:cNvPr id="6157" name="文本框 24">
            <a:extLst>
              <a:ext uri="{FF2B5EF4-FFF2-40B4-BE49-F238E27FC236}">
                <a16:creationId xmlns:a16="http://schemas.microsoft.com/office/drawing/2014/main" id="{2A0BEFF5-4E40-45E8-9859-41C06BB6719D}"/>
              </a:ext>
            </a:extLst>
          </p:cNvPr>
          <p:cNvSpPr txBox="1">
            <a:spLocks noChangeArrowheads="1"/>
          </p:cNvSpPr>
          <p:nvPr/>
        </p:nvSpPr>
        <p:spPr bwMode="auto">
          <a:xfrm>
            <a:off x="7388226" y="3636707"/>
            <a:ext cx="344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800" dirty="0">
                <a:solidFill>
                  <a:srgbClr val="404040"/>
                </a:solidFill>
                <a:sym typeface="Arial" panose="020B0604020202020204" pitchFamily="34" charset="0"/>
              </a:rPr>
              <a:t>技术实现</a:t>
            </a:r>
          </a:p>
        </p:txBody>
      </p:sp>
      <p:sp>
        <p:nvSpPr>
          <p:cNvPr id="6158" name="椭圆 16">
            <a:extLst>
              <a:ext uri="{FF2B5EF4-FFF2-40B4-BE49-F238E27FC236}">
                <a16:creationId xmlns:a16="http://schemas.microsoft.com/office/drawing/2014/main" id="{FF991F93-2959-4F70-ABA5-C247D5187185}"/>
              </a:ext>
            </a:extLst>
          </p:cNvPr>
          <p:cNvSpPr>
            <a:spLocks noChangeArrowheads="1"/>
          </p:cNvSpPr>
          <p:nvPr/>
        </p:nvSpPr>
        <p:spPr bwMode="auto">
          <a:xfrm>
            <a:off x="6662738" y="4420932"/>
            <a:ext cx="563563" cy="565150"/>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1400">
              <a:solidFill>
                <a:srgbClr val="FFFFFF"/>
              </a:solidFill>
              <a:sym typeface="Arial" panose="020B0604020202020204" pitchFamily="34" charset="0"/>
            </a:endParaRPr>
          </a:p>
        </p:txBody>
      </p:sp>
      <p:sp>
        <p:nvSpPr>
          <p:cNvPr id="6159" name="文本框 17">
            <a:extLst>
              <a:ext uri="{FF2B5EF4-FFF2-40B4-BE49-F238E27FC236}">
                <a16:creationId xmlns:a16="http://schemas.microsoft.com/office/drawing/2014/main" id="{0D73E45A-77DB-47EE-AC52-9CEDBB7B2C20}"/>
              </a:ext>
            </a:extLst>
          </p:cNvPr>
          <p:cNvSpPr txBox="1">
            <a:spLocks noChangeArrowheads="1"/>
          </p:cNvSpPr>
          <p:nvPr/>
        </p:nvSpPr>
        <p:spPr bwMode="auto">
          <a:xfrm>
            <a:off x="6662738" y="4420932"/>
            <a:ext cx="5635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4</a:t>
            </a:r>
            <a:endParaRPr lang="zh-CN" altLang="en-US" sz="3200" b="1">
              <a:solidFill>
                <a:schemeClr val="bg1"/>
              </a:solidFill>
              <a:cs typeface="Vrinda" panose="020B0502040204020203" pitchFamily="34" charset="0"/>
              <a:sym typeface="Arial" panose="020B0604020202020204" pitchFamily="34" charset="0"/>
            </a:endParaRPr>
          </a:p>
        </p:txBody>
      </p:sp>
      <p:sp>
        <p:nvSpPr>
          <p:cNvPr id="6160" name="文本框 25">
            <a:extLst>
              <a:ext uri="{FF2B5EF4-FFF2-40B4-BE49-F238E27FC236}">
                <a16:creationId xmlns:a16="http://schemas.microsoft.com/office/drawing/2014/main" id="{FCB458C9-D5D8-4C40-A1DB-B5781FE81EC6}"/>
              </a:ext>
            </a:extLst>
          </p:cNvPr>
          <p:cNvSpPr txBox="1">
            <a:spLocks noChangeArrowheads="1"/>
          </p:cNvSpPr>
          <p:nvPr/>
        </p:nvSpPr>
        <p:spPr bwMode="auto">
          <a:xfrm>
            <a:off x="7388226" y="4420932"/>
            <a:ext cx="3448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800" dirty="0">
                <a:solidFill>
                  <a:srgbClr val="404040"/>
                </a:solidFill>
                <a:sym typeface="Arial" panose="020B0604020202020204" pitchFamily="34" charset="0"/>
              </a:rPr>
              <a:t>感想与反思</a:t>
            </a:r>
          </a:p>
        </p:txBody>
      </p:sp>
      <p:grpSp>
        <p:nvGrpSpPr>
          <p:cNvPr id="6164" name="组合 30">
            <a:extLst>
              <a:ext uri="{FF2B5EF4-FFF2-40B4-BE49-F238E27FC236}">
                <a16:creationId xmlns:a16="http://schemas.microsoft.com/office/drawing/2014/main" id="{65AB5744-0D7F-48D1-96B4-B82212D10B3A}"/>
              </a:ext>
            </a:extLst>
          </p:cNvPr>
          <p:cNvGrpSpPr>
            <a:grpSpLocks/>
          </p:cNvGrpSpPr>
          <p:nvPr/>
        </p:nvGrpSpPr>
        <p:grpSpPr bwMode="auto">
          <a:xfrm>
            <a:off x="1417638" y="2724150"/>
            <a:ext cx="3192462" cy="1570038"/>
            <a:chOff x="0" y="0"/>
            <a:chExt cx="3192424" cy="1569660"/>
          </a:xfrm>
        </p:grpSpPr>
        <p:sp>
          <p:nvSpPr>
            <p:cNvPr id="6165" name="文本框 29">
              <a:extLst>
                <a:ext uri="{FF2B5EF4-FFF2-40B4-BE49-F238E27FC236}">
                  <a16:creationId xmlns:a16="http://schemas.microsoft.com/office/drawing/2014/main" id="{8934BC6F-22CD-4B52-97FF-8CE4BC02E53C}"/>
                </a:ext>
              </a:extLst>
            </p:cNvPr>
            <p:cNvSpPr txBox="1">
              <a:spLocks noChangeArrowheads="1"/>
            </p:cNvSpPr>
            <p:nvPr/>
          </p:nvSpPr>
          <p:spPr bwMode="auto">
            <a:xfrm>
              <a:off x="0" y="0"/>
              <a:ext cx="319242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9600">
                  <a:solidFill>
                    <a:schemeClr val="bg1"/>
                  </a:solidFill>
                  <a:cs typeface="Vrinda" panose="020B0502040204020203" pitchFamily="34" charset="0"/>
                  <a:sym typeface="Arial" panose="020B0604020202020204" pitchFamily="34" charset="0"/>
                </a:rPr>
                <a:t>C</a:t>
              </a:r>
              <a:r>
                <a:rPr lang="en-US" altLang="zh-CN" sz="2400">
                  <a:solidFill>
                    <a:schemeClr val="bg1"/>
                  </a:solidFill>
                  <a:cs typeface="Vrinda" panose="020B0502040204020203" pitchFamily="34" charset="0"/>
                  <a:sym typeface="Arial" panose="020B0604020202020204" pitchFamily="34" charset="0"/>
                </a:rPr>
                <a:t>ONTENTS</a:t>
              </a:r>
              <a:endParaRPr lang="zh-CN" altLang="en-US" sz="2400">
                <a:solidFill>
                  <a:schemeClr val="bg1"/>
                </a:solidFill>
                <a:cs typeface="Vrinda" panose="020B0502040204020203" pitchFamily="34" charset="0"/>
                <a:sym typeface="Arial" panose="020B0604020202020204" pitchFamily="34" charset="0"/>
              </a:endParaRPr>
            </a:p>
          </p:txBody>
        </p:sp>
        <p:sp>
          <p:nvSpPr>
            <p:cNvPr id="6166" name="文本框 27">
              <a:extLst>
                <a:ext uri="{FF2B5EF4-FFF2-40B4-BE49-F238E27FC236}">
                  <a16:creationId xmlns:a16="http://schemas.microsoft.com/office/drawing/2014/main" id="{A511ABE8-8936-4BA6-A051-49D3C0ED19F0}"/>
                </a:ext>
              </a:extLst>
            </p:cNvPr>
            <p:cNvSpPr txBox="1">
              <a:spLocks noChangeArrowheads="1"/>
            </p:cNvSpPr>
            <p:nvPr/>
          </p:nvSpPr>
          <p:spPr bwMode="auto">
            <a:xfrm>
              <a:off x="1252258" y="126874"/>
              <a:ext cx="16482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4800" b="1">
                  <a:solidFill>
                    <a:schemeClr val="bg1"/>
                  </a:solidFill>
                  <a:cs typeface="Vrinda" panose="020B0502040204020203" pitchFamily="34" charset="0"/>
                  <a:sym typeface="Arial" panose="020B0604020202020204" pitchFamily="34" charset="0"/>
                </a:rPr>
                <a:t>目录</a:t>
              </a:r>
            </a:p>
          </p:txBody>
        </p:sp>
      </p:gr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1181760" y="3429000"/>
            <a:ext cx="9828479"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dirty="0">
                <a:solidFill>
                  <a:srgbClr val="445469"/>
                </a:solidFill>
                <a:sym typeface="Arial" panose="020B0604020202020204" pitchFamily="34" charset="0"/>
              </a:rPr>
              <a:t>示例</a:t>
            </a:r>
            <a:r>
              <a:rPr lang="en-US" altLang="zh-CN" sz="3200" dirty="0">
                <a:solidFill>
                  <a:srgbClr val="445469"/>
                </a:solidFill>
                <a:sym typeface="Arial" panose="020B0604020202020204" pitchFamily="34" charset="0"/>
              </a:rPr>
              <a:t>6</a:t>
            </a:r>
            <a:r>
              <a:rPr lang="zh-CN" altLang="en-US" sz="3200" dirty="0">
                <a:solidFill>
                  <a:srgbClr val="445469"/>
                </a:solidFill>
                <a:sym typeface="Arial" panose="020B0604020202020204" pitchFamily="34" charset="0"/>
              </a:rPr>
              <a:t>：</a:t>
            </a:r>
            <a:r>
              <a:rPr lang="en-US" altLang="zh-CN" sz="3200" dirty="0">
                <a:solidFill>
                  <a:srgbClr val="445469"/>
                </a:solidFill>
                <a:sym typeface="Arial" panose="020B0604020202020204" pitchFamily="34" charset="0"/>
              </a:rPr>
              <a:t>B</a:t>
            </a:r>
            <a:r>
              <a:rPr lang="zh-CN" altLang="en-US" sz="3200" dirty="0">
                <a:solidFill>
                  <a:srgbClr val="445469"/>
                </a:solidFill>
                <a:sym typeface="Arial" panose="020B0604020202020204" pitchFamily="34" charset="0"/>
              </a:rPr>
              <a:t>站排行榜评论与弹幕数量分布图</a:t>
            </a:r>
            <a:endParaRPr lang="en-US" altLang="zh-CN" sz="3200" dirty="0">
              <a:solidFill>
                <a:srgbClr val="445469"/>
              </a:solidFill>
              <a:sym typeface="Arial" panose="020B0604020202020204" pitchFamily="34" charset="0"/>
            </a:endParaRPr>
          </a:p>
        </p:txBody>
      </p:sp>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1181760" y="1011684"/>
            <a:ext cx="3786480" cy="10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sym typeface="Arial" panose="020B0604020202020204" pitchFamily="34" charset="0"/>
              </a:rPr>
              <a:t>数据分析部分</a:t>
            </a:r>
            <a:endParaRPr lang="en-US" altLang="zh-CN" sz="2400" b="1" dirty="0">
              <a:solidFill>
                <a:srgbClr val="445469"/>
              </a:solidFill>
              <a:sym typeface="Arial" panose="020B0604020202020204" pitchFamily="34" charset="0"/>
            </a:endParaRPr>
          </a:p>
          <a:p>
            <a:pPr>
              <a:lnSpc>
                <a:spcPct val="120000"/>
              </a:lnSpc>
              <a:spcBef>
                <a:spcPct val="20000"/>
              </a:spcBef>
            </a:pPr>
            <a:r>
              <a:rPr lang="en-US" altLang="zh-CN" sz="2400" b="1" dirty="0">
                <a:solidFill>
                  <a:srgbClr val="445469"/>
                </a:solidFill>
                <a:sym typeface="Arial" panose="020B0604020202020204" pitchFamily="34" charset="0"/>
              </a:rPr>
              <a:t>B</a:t>
            </a:r>
            <a:r>
              <a:rPr lang="zh-CN" altLang="en-US" sz="2400" b="1" dirty="0">
                <a:solidFill>
                  <a:srgbClr val="445469"/>
                </a:solidFill>
                <a:sym typeface="Arial" panose="020B0604020202020204" pitchFamily="34" charset="0"/>
              </a:rPr>
              <a:t>站排行榜数据可视化</a:t>
            </a:r>
            <a:endParaRPr lang="en-US" altLang="zh-CN" sz="2400" b="1"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spTree>
    <p:extLst>
      <p:ext uri="{BB962C8B-B14F-4D97-AF65-F5344CB8AC3E}">
        <p14:creationId xmlns:p14="http://schemas.microsoft.com/office/powerpoint/2010/main" val="4219734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74075A-0ACD-4F9D-8C44-E2A88EBAF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54552396"/>
      </p:ext>
    </p:extLst>
  </p:cSld>
  <p:clrMapOvr>
    <a:masterClrMapping/>
  </p:clrMapOvr>
  <p:transition spd="med" advClick="0">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1029358" y="2075716"/>
            <a:ext cx="9828479"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b="1" dirty="0">
                <a:solidFill>
                  <a:srgbClr val="445469"/>
                </a:solidFill>
                <a:sym typeface="Arial" panose="020B0604020202020204" pitchFamily="34" charset="0"/>
              </a:rPr>
              <a:t>示例</a:t>
            </a:r>
            <a:r>
              <a:rPr lang="en-US" altLang="zh-CN" sz="3200" b="1" dirty="0">
                <a:solidFill>
                  <a:srgbClr val="445469"/>
                </a:solidFill>
                <a:sym typeface="Arial" panose="020B0604020202020204" pitchFamily="34" charset="0"/>
              </a:rPr>
              <a:t>7</a:t>
            </a:r>
            <a:r>
              <a:rPr lang="zh-CN" altLang="en-US" sz="3200" b="1" dirty="0">
                <a:solidFill>
                  <a:srgbClr val="445469"/>
                </a:solidFill>
                <a:sym typeface="Arial" panose="020B0604020202020204" pitchFamily="34" charset="0"/>
              </a:rPr>
              <a:t>：排行榜最热门视频类别词云</a:t>
            </a:r>
            <a:endParaRPr lang="en-US" altLang="zh-CN" sz="3200" b="1" dirty="0">
              <a:solidFill>
                <a:srgbClr val="445469"/>
              </a:solidFill>
              <a:sym typeface="Arial" panose="020B0604020202020204" pitchFamily="34" charset="0"/>
            </a:endParaRPr>
          </a:p>
        </p:txBody>
      </p:sp>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1181760" y="766178"/>
            <a:ext cx="4142080" cy="10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sym typeface="Arial" panose="020B0604020202020204" pitchFamily="34" charset="0"/>
              </a:rPr>
              <a:t>数据分析部分</a:t>
            </a:r>
            <a:endParaRPr lang="en-US" altLang="zh-CN" sz="2400" b="1" dirty="0">
              <a:solidFill>
                <a:srgbClr val="445469"/>
              </a:solidFill>
              <a:sym typeface="Arial" panose="020B0604020202020204" pitchFamily="34" charset="0"/>
            </a:endParaRPr>
          </a:p>
          <a:p>
            <a:pPr>
              <a:lnSpc>
                <a:spcPct val="120000"/>
              </a:lnSpc>
              <a:spcBef>
                <a:spcPct val="20000"/>
              </a:spcBef>
            </a:pPr>
            <a:r>
              <a:rPr lang="zh-CN" altLang="en-US" sz="2400" b="1" dirty="0">
                <a:solidFill>
                  <a:srgbClr val="445469"/>
                </a:solidFill>
                <a:sym typeface="Arial" panose="020B0604020202020204" pitchFamily="34" charset="0"/>
              </a:rPr>
              <a:t>排行榜热门视频类别分析</a:t>
            </a:r>
            <a:endParaRPr lang="en-US" altLang="zh-CN" sz="2400" b="1"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sp>
        <p:nvSpPr>
          <p:cNvPr id="10" name="稻壳儿小白白(http://dwz.cn/Wu2UP)">
            <a:extLst>
              <a:ext uri="{FF2B5EF4-FFF2-40B4-BE49-F238E27FC236}">
                <a16:creationId xmlns:a16="http://schemas.microsoft.com/office/drawing/2014/main" id="{9B1E5CD7-2AE3-46D5-BCDE-552FD20628C6}"/>
              </a:ext>
            </a:extLst>
          </p:cNvPr>
          <p:cNvSpPr txBox="1">
            <a:spLocks noChangeArrowheads="1"/>
          </p:cNvSpPr>
          <p:nvPr/>
        </p:nvSpPr>
        <p:spPr bwMode="auto">
          <a:xfrm>
            <a:off x="1029358" y="3133008"/>
            <a:ext cx="9828479" cy="271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en-US" altLang="zh-CN" sz="2400" dirty="0">
                <a:solidFill>
                  <a:srgbClr val="445469"/>
                </a:solidFill>
                <a:sym typeface="Arial" panose="020B0604020202020204" pitchFamily="34" charset="0"/>
              </a:rPr>
              <a:t>        </a:t>
            </a:r>
            <a:r>
              <a:rPr lang="zh-CN" altLang="en-US" sz="2400" dirty="0">
                <a:solidFill>
                  <a:srgbClr val="445469"/>
                </a:solidFill>
                <a:sym typeface="Arial" panose="020B0604020202020204" pitchFamily="34" charset="0"/>
              </a:rPr>
              <a:t>在爬虫部分，我们实现了爬取排行榜中或有视频的</a:t>
            </a:r>
            <a:r>
              <a:rPr lang="en-US" altLang="zh-CN" sz="2400" dirty="0" err="1">
                <a:solidFill>
                  <a:srgbClr val="445469"/>
                </a:solidFill>
                <a:sym typeface="Arial" panose="020B0604020202020204" pitchFamily="34" charset="0"/>
              </a:rPr>
              <a:t>url</a:t>
            </a:r>
            <a:r>
              <a:rPr lang="zh-CN" altLang="en-US" sz="2400" dirty="0">
                <a:solidFill>
                  <a:srgbClr val="445469"/>
                </a:solidFill>
                <a:sym typeface="Arial" panose="020B0604020202020204" pitchFamily="34" charset="0"/>
              </a:rPr>
              <a:t>以及爬取指定视频的标签这两个功能。在此示例中，我们将结合这两个功能，实现获取排行榜所有标签，并且将这些标签生成为词云。以供创作者们了解近期的热门话题，或是人们感兴趣的话题。如果创作者所创作的视频的内容符合次云中几个字体较大的标签。那么这个视频很有可能会是下一个热门视频哦！</a:t>
            </a:r>
            <a:endParaRPr lang="en-US" altLang="zh-CN" sz="2400" dirty="0">
              <a:solidFill>
                <a:srgbClr val="445469"/>
              </a:solidFill>
              <a:sym typeface="Arial" panose="020B0604020202020204" pitchFamily="34" charset="0"/>
            </a:endParaRPr>
          </a:p>
        </p:txBody>
      </p:sp>
    </p:spTree>
    <p:extLst>
      <p:ext uri="{BB962C8B-B14F-4D97-AF65-F5344CB8AC3E}">
        <p14:creationId xmlns:p14="http://schemas.microsoft.com/office/powerpoint/2010/main" val="1910900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稻壳儿小白白(http://dwz.cn/Wu2UP)">
            <a:extLst>
              <a:ext uri="{FF2B5EF4-FFF2-40B4-BE49-F238E27FC236}">
                <a16:creationId xmlns:a16="http://schemas.microsoft.com/office/drawing/2014/main" id="{59C7E4C2-3A85-492E-8CD6-C6C75129D476}"/>
              </a:ext>
            </a:extLst>
          </p:cNvPr>
          <p:cNvSpPr txBox="1">
            <a:spLocks noChangeArrowheads="1"/>
          </p:cNvSpPr>
          <p:nvPr/>
        </p:nvSpPr>
        <p:spPr bwMode="auto">
          <a:xfrm>
            <a:off x="1181757" y="5921055"/>
            <a:ext cx="9828479" cy="79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2000" dirty="0">
                <a:solidFill>
                  <a:srgbClr val="445469"/>
                </a:solidFill>
                <a:sym typeface="Arial" panose="020B0604020202020204" pitchFamily="34" charset="0"/>
              </a:rPr>
              <a:t>图中的排行榜信息爬取自</a:t>
            </a:r>
            <a:r>
              <a:rPr lang="en-US" altLang="zh-CN" sz="2000" dirty="0">
                <a:solidFill>
                  <a:srgbClr val="445469"/>
                </a:solidFill>
                <a:sym typeface="Arial" panose="020B0604020202020204" pitchFamily="34" charset="0"/>
              </a:rPr>
              <a:t>2019</a:t>
            </a:r>
            <a:r>
              <a:rPr lang="zh-CN" altLang="en-US" sz="2000" dirty="0">
                <a:solidFill>
                  <a:srgbClr val="445469"/>
                </a:solidFill>
                <a:sym typeface="Arial" panose="020B0604020202020204" pitchFamily="34" charset="0"/>
              </a:rPr>
              <a:t>年</a:t>
            </a:r>
            <a:r>
              <a:rPr lang="en-US" altLang="zh-CN" sz="2000" dirty="0">
                <a:solidFill>
                  <a:srgbClr val="445469"/>
                </a:solidFill>
                <a:sym typeface="Arial" panose="020B0604020202020204" pitchFamily="34" charset="0"/>
              </a:rPr>
              <a:t>12</a:t>
            </a:r>
            <a:r>
              <a:rPr lang="zh-CN" altLang="en-US" sz="2000" dirty="0">
                <a:solidFill>
                  <a:srgbClr val="445469"/>
                </a:solidFill>
                <a:sym typeface="Arial" panose="020B0604020202020204" pitchFamily="34" charset="0"/>
              </a:rPr>
              <a:t>月</a:t>
            </a:r>
            <a:r>
              <a:rPr lang="en-US" altLang="zh-CN" sz="2000" dirty="0">
                <a:solidFill>
                  <a:srgbClr val="445469"/>
                </a:solidFill>
                <a:sym typeface="Arial" panose="020B0604020202020204" pitchFamily="34" charset="0"/>
              </a:rPr>
              <a:t>23</a:t>
            </a:r>
            <a:r>
              <a:rPr lang="zh-CN" altLang="en-US" sz="2000" dirty="0">
                <a:solidFill>
                  <a:srgbClr val="445469"/>
                </a:solidFill>
                <a:sym typeface="Arial" panose="020B0604020202020204" pitchFamily="34" charset="0"/>
              </a:rPr>
              <a:t>日，结合排行榜中每一个视频生成排行榜标签，热门话题一目了然！</a:t>
            </a:r>
            <a:endParaRPr lang="en-US" altLang="zh-CN" sz="2000"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pic>
        <p:nvPicPr>
          <p:cNvPr id="3" name="图片 2">
            <a:extLst>
              <a:ext uri="{FF2B5EF4-FFF2-40B4-BE49-F238E27FC236}">
                <a16:creationId xmlns:a16="http://schemas.microsoft.com/office/drawing/2014/main" id="{218F3B2F-0368-48B0-8023-9FE3AC6BF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039" y="681779"/>
            <a:ext cx="9075913" cy="5140743"/>
          </a:xfrm>
          <a:prstGeom prst="rect">
            <a:avLst/>
          </a:prstGeom>
        </p:spPr>
      </p:pic>
    </p:spTree>
    <p:extLst>
      <p:ext uri="{BB962C8B-B14F-4D97-AF65-F5344CB8AC3E}">
        <p14:creationId xmlns:p14="http://schemas.microsoft.com/office/powerpoint/2010/main" val="3651435493"/>
      </p:ext>
    </p:extLst>
  </p:cSld>
  <p:clrMapOvr>
    <a:masterClrMapping/>
  </p:clrMapOvr>
  <p:transition spd="med" advClick="0">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4723012" y="2825950"/>
            <a:ext cx="2745976" cy="120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ct val="20000"/>
              </a:spcBef>
            </a:pPr>
            <a:r>
              <a:rPr lang="zh-CN" altLang="en-US" sz="6600" b="1" dirty="0">
                <a:solidFill>
                  <a:schemeClr val="bg1"/>
                </a:solidFill>
                <a:sym typeface="Arial" panose="020B0604020202020204" pitchFamily="34" charset="0"/>
              </a:rPr>
              <a:t>字符画</a:t>
            </a:r>
            <a:endParaRPr lang="en-US" altLang="zh-CN" sz="6600" b="1" dirty="0">
              <a:solidFill>
                <a:schemeClr val="bg1"/>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85115" y="317871"/>
            <a:ext cx="2326005" cy="611188"/>
            <a:chOff x="0" y="0"/>
            <a:chExt cx="2326142"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16462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chemeClr val="bg2"/>
                  </a:solidFill>
                  <a:sym typeface="Arial" panose="020B0604020202020204" pitchFamily="34" charset="0"/>
                </a:rPr>
                <a:t>效果展示</a:t>
              </a:r>
            </a:p>
          </p:txBody>
        </p:sp>
      </p:grpSp>
      <p:pic>
        <p:nvPicPr>
          <p:cNvPr id="3" name="图片 2">
            <a:extLst>
              <a:ext uri="{FF2B5EF4-FFF2-40B4-BE49-F238E27FC236}">
                <a16:creationId xmlns:a16="http://schemas.microsoft.com/office/drawing/2014/main" id="{29740DF0-C075-4A21-B098-A76818FF1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958" y="1626712"/>
            <a:ext cx="5342083" cy="3604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a:extLst>
              <a:ext uri="{FF2B5EF4-FFF2-40B4-BE49-F238E27FC236}">
                <a16:creationId xmlns:a16="http://schemas.microsoft.com/office/drawing/2014/main" id="{D34FD0B8-9DCB-4544-A382-19C60491A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8971" y="1813418"/>
            <a:ext cx="3414056" cy="3231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14747C7F-CC27-46C6-BC90-4BA483B1A4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5127" y="952283"/>
            <a:ext cx="3741744" cy="4953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稻壳儿小白白(http://dwz.cn/Wu2UP)">
            <a:extLst>
              <a:ext uri="{FF2B5EF4-FFF2-40B4-BE49-F238E27FC236}">
                <a16:creationId xmlns:a16="http://schemas.microsoft.com/office/drawing/2014/main" id="{2F87EF1F-4AB1-49F3-9BE5-580BB83B77DC}"/>
              </a:ext>
            </a:extLst>
          </p:cNvPr>
          <p:cNvSpPr txBox="1">
            <a:spLocks noChangeArrowheads="1"/>
          </p:cNvSpPr>
          <p:nvPr/>
        </p:nvSpPr>
        <p:spPr bwMode="auto">
          <a:xfrm>
            <a:off x="4213623" y="2825949"/>
            <a:ext cx="2745976" cy="120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ct val="20000"/>
              </a:spcBef>
            </a:pPr>
            <a:r>
              <a:rPr lang="zh-CN" altLang="en-US" sz="6600" b="1" dirty="0">
                <a:solidFill>
                  <a:schemeClr val="bg1"/>
                </a:solidFill>
                <a:sym typeface="Arial" panose="020B0604020202020204" pitchFamily="34" charset="0"/>
              </a:rPr>
              <a:t>彩色</a:t>
            </a:r>
            <a:endParaRPr lang="en-US" altLang="zh-CN" sz="6600" b="1" dirty="0">
              <a:solidFill>
                <a:schemeClr val="bg1"/>
              </a:solidFill>
              <a:sym typeface="Arial" panose="020B0604020202020204" pitchFamily="34" charset="0"/>
            </a:endParaRPr>
          </a:p>
        </p:txBody>
      </p:sp>
      <p:sp>
        <p:nvSpPr>
          <p:cNvPr id="17" name="稻壳儿小白白(http://dwz.cn/Wu2UP)">
            <a:extLst>
              <a:ext uri="{FF2B5EF4-FFF2-40B4-BE49-F238E27FC236}">
                <a16:creationId xmlns:a16="http://schemas.microsoft.com/office/drawing/2014/main" id="{2810640F-7912-42F1-85AB-3C0F94E2F27E}"/>
              </a:ext>
            </a:extLst>
          </p:cNvPr>
          <p:cNvSpPr txBox="1">
            <a:spLocks noChangeArrowheads="1"/>
          </p:cNvSpPr>
          <p:nvPr/>
        </p:nvSpPr>
        <p:spPr bwMode="auto">
          <a:xfrm>
            <a:off x="8990167" y="2827420"/>
            <a:ext cx="2745976" cy="120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ct val="20000"/>
              </a:spcBef>
            </a:pPr>
            <a:r>
              <a:rPr lang="zh-CN" altLang="en-US" sz="6600" b="1" dirty="0">
                <a:solidFill>
                  <a:schemeClr val="bg1"/>
                </a:solidFill>
                <a:sym typeface="Arial" panose="020B0604020202020204" pitchFamily="34" charset="0"/>
              </a:rPr>
              <a:t>封面</a:t>
            </a:r>
            <a:endParaRPr lang="en-US" altLang="zh-CN" sz="6600" b="1" dirty="0">
              <a:solidFill>
                <a:schemeClr val="bg1"/>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70A09E11-415F-415A-BE76-758AC6DEDB02}"/>
              </a:ext>
            </a:extLst>
          </p:cNvPr>
          <p:cNvSpPr txBox="1">
            <a:spLocks noChangeArrowheads="1"/>
          </p:cNvSpPr>
          <p:nvPr/>
        </p:nvSpPr>
        <p:spPr bwMode="auto">
          <a:xfrm>
            <a:off x="106208" y="2825949"/>
            <a:ext cx="4616804" cy="120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ct val="20000"/>
              </a:spcBef>
            </a:pPr>
            <a:r>
              <a:rPr lang="zh-CN" altLang="en-US" sz="6600" b="1" dirty="0">
                <a:solidFill>
                  <a:schemeClr val="bg1"/>
                </a:solidFill>
                <a:sym typeface="Arial" panose="020B0604020202020204" pitchFamily="34" charset="0"/>
              </a:rPr>
              <a:t>弹幕和评论</a:t>
            </a:r>
            <a:endParaRPr lang="en-US" altLang="zh-CN" sz="6600" b="1" dirty="0">
              <a:solidFill>
                <a:schemeClr val="bg1"/>
              </a:solidFill>
              <a:sym typeface="Arial" panose="020B0604020202020204" pitchFamily="34" charset="0"/>
            </a:endParaRPr>
          </a:p>
        </p:txBody>
      </p:sp>
    </p:spTree>
    <p:extLst>
      <p:ext uri="{BB962C8B-B14F-4D97-AF65-F5344CB8AC3E}">
        <p14:creationId xmlns:p14="http://schemas.microsoft.com/office/powerpoint/2010/main" val="136754515"/>
      </p:ext>
    </p:extLst>
  </p:cSld>
  <p:clrMapOvr>
    <a:masterClrMapping/>
  </p:clrMapOvr>
  <mc:AlternateContent xmlns:mc="http://schemas.openxmlformats.org/markup-compatibility/2006" xmlns:p14="http://schemas.microsoft.com/office/powerpoint/2010/main">
    <mc:Choice Requires="p14">
      <p:transition spd="slow" p14:dur="3000" advClick="0">
        <p:fad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250"/>
                                        <p:tgtEl>
                                          <p:spTgt spid="3"/>
                                        </p:tgtEl>
                                      </p:cBhvr>
                                    </p:animEffect>
                                    <p:anim calcmode="lin" valueType="num">
                                      <p:cBhvr>
                                        <p:cTn id="14" dur="250"/>
                                        <p:tgtEl>
                                          <p:spTgt spid="3"/>
                                        </p:tgtEl>
                                        <p:attrNameLst>
                                          <p:attrName>ppt_x</p:attrName>
                                        </p:attrNameLst>
                                      </p:cBhvr>
                                      <p:tavLst>
                                        <p:tav tm="0">
                                          <p:val>
                                            <p:strVal val="ppt_x"/>
                                          </p:val>
                                        </p:tav>
                                        <p:tav tm="100000">
                                          <p:val>
                                            <p:strVal val="ppt_x"/>
                                          </p:val>
                                        </p:tav>
                                      </p:tavLst>
                                    </p:anim>
                                    <p:anim calcmode="lin" valueType="num">
                                      <p:cBhvr>
                                        <p:cTn id="15" dur="250"/>
                                        <p:tgtEl>
                                          <p:spTgt spid="3"/>
                                        </p:tgtEl>
                                        <p:attrNameLst>
                                          <p:attrName>ppt_y</p:attrName>
                                        </p:attrNameLst>
                                      </p:cBhvr>
                                      <p:tavLst>
                                        <p:tav tm="0">
                                          <p:val>
                                            <p:strVal val="ppt_y"/>
                                          </p:val>
                                        </p:tav>
                                        <p:tav tm="100000">
                                          <p:val>
                                            <p:strVal val="ppt_y+.1"/>
                                          </p:val>
                                        </p:tav>
                                      </p:tavLst>
                                    </p:anim>
                                    <p:set>
                                      <p:cBhvr>
                                        <p:cTn id="16" dur="1" fill="hold">
                                          <p:stCondLst>
                                            <p:cond delay="249"/>
                                          </p:stCondLst>
                                        </p:cTn>
                                        <p:tgtEl>
                                          <p:spTgt spid="3"/>
                                        </p:tgtEl>
                                        <p:attrNameLst>
                                          <p:attrName>style.visibility</p:attrName>
                                        </p:attrNameLst>
                                      </p:cBhvr>
                                      <p:to>
                                        <p:strVal val="hidden"/>
                                      </p:to>
                                    </p:set>
                                  </p:childTnLst>
                                </p:cTn>
                              </p:par>
                            </p:childTnLst>
                          </p:cTn>
                        </p:par>
                        <p:par>
                          <p:cTn id="17" fill="hold">
                            <p:stCondLst>
                              <p:cond delay="25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anim calcmode="lin" valueType="num">
                                      <p:cBhvr>
                                        <p:cTn id="21" dur="250" fill="hold"/>
                                        <p:tgtEl>
                                          <p:spTgt spid="5"/>
                                        </p:tgtEl>
                                        <p:attrNameLst>
                                          <p:attrName>ppt_x</p:attrName>
                                        </p:attrNameLst>
                                      </p:cBhvr>
                                      <p:tavLst>
                                        <p:tav tm="0">
                                          <p:val>
                                            <p:strVal val="#ppt_x"/>
                                          </p:val>
                                        </p:tav>
                                        <p:tav tm="100000">
                                          <p:val>
                                            <p:strVal val="#ppt_x"/>
                                          </p:val>
                                        </p:tav>
                                      </p:tavLst>
                                    </p:anim>
                                    <p:anim calcmode="lin" valueType="num">
                                      <p:cBhvr>
                                        <p:cTn id="22"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250"/>
                                        <p:tgtEl>
                                          <p:spTgt spid="5"/>
                                        </p:tgtEl>
                                      </p:cBhvr>
                                    </p:animEffect>
                                    <p:anim calcmode="lin" valueType="num">
                                      <p:cBhvr>
                                        <p:cTn id="27" dur="250"/>
                                        <p:tgtEl>
                                          <p:spTgt spid="5"/>
                                        </p:tgtEl>
                                        <p:attrNameLst>
                                          <p:attrName>ppt_x</p:attrName>
                                        </p:attrNameLst>
                                      </p:cBhvr>
                                      <p:tavLst>
                                        <p:tav tm="0">
                                          <p:val>
                                            <p:strVal val="ppt_x"/>
                                          </p:val>
                                        </p:tav>
                                        <p:tav tm="100000">
                                          <p:val>
                                            <p:strVal val="ppt_x"/>
                                          </p:val>
                                        </p:tav>
                                      </p:tavLst>
                                    </p:anim>
                                    <p:anim calcmode="lin" valueType="num">
                                      <p:cBhvr>
                                        <p:cTn id="28" dur="250"/>
                                        <p:tgtEl>
                                          <p:spTgt spid="5"/>
                                        </p:tgtEl>
                                        <p:attrNameLst>
                                          <p:attrName>ppt_y</p:attrName>
                                        </p:attrNameLst>
                                      </p:cBhvr>
                                      <p:tavLst>
                                        <p:tav tm="0">
                                          <p:val>
                                            <p:strVal val="ppt_y"/>
                                          </p:val>
                                        </p:tav>
                                        <p:tav tm="100000">
                                          <p:val>
                                            <p:strVal val="ppt_y+.1"/>
                                          </p:val>
                                        </p:tav>
                                      </p:tavLst>
                                    </p:anim>
                                    <p:set>
                                      <p:cBhvr>
                                        <p:cTn id="29" dur="1" fill="hold">
                                          <p:stCondLst>
                                            <p:cond delay="249"/>
                                          </p:stCondLst>
                                        </p:cTn>
                                        <p:tgtEl>
                                          <p:spTgt spid="5"/>
                                        </p:tgtEl>
                                        <p:attrNameLst>
                                          <p:attrName>style.visibility</p:attrName>
                                        </p:attrNameLst>
                                      </p:cBhvr>
                                      <p:to>
                                        <p:strVal val="hidden"/>
                                      </p:to>
                                    </p:set>
                                  </p:childTnLst>
                                </p:cTn>
                              </p:par>
                            </p:childTnLst>
                          </p:cTn>
                        </p:par>
                        <p:par>
                          <p:cTn id="30" fill="hold">
                            <p:stCondLst>
                              <p:cond delay="250"/>
                            </p:stCondLst>
                            <p:childTnLst>
                              <p:par>
                                <p:cTn id="31" presetID="42"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
                                        <p:tgtEl>
                                          <p:spTgt spid="7"/>
                                        </p:tgtEl>
                                      </p:cBhvr>
                                    </p:animEffect>
                                    <p:anim calcmode="lin" valueType="num">
                                      <p:cBhvr>
                                        <p:cTn id="34" dur="10" fill="hold"/>
                                        <p:tgtEl>
                                          <p:spTgt spid="7"/>
                                        </p:tgtEl>
                                        <p:attrNameLst>
                                          <p:attrName>ppt_x</p:attrName>
                                        </p:attrNameLst>
                                      </p:cBhvr>
                                      <p:tavLst>
                                        <p:tav tm="0">
                                          <p:val>
                                            <p:strVal val="#ppt_x"/>
                                          </p:val>
                                        </p:tav>
                                        <p:tav tm="100000">
                                          <p:val>
                                            <p:strVal val="#ppt_x"/>
                                          </p:val>
                                        </p:tav>
                                      </p:tavLst>
                                    </p:anim>
                                    <p:anim calcmode="lin" valueType="num">
                                      <p:cBhvr>
                                        <p:cTn id="35" dur="1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nodeType="clickEffect">
                                  <p:stCondLst>
                                    <p:cond delay="0"/>
                                  </p:stCondLst>
                                  <p:childTnLst>
                                    <p:animEffect transition="out" filter="fade">
                                      <p:cBhvr>
                                        <p:cTn id="39" dur="250"/>
                                        <p:tgtEl>
                                          <p:spTgt spid="7"/>
                                        </p:tgtEl>
                                      </p:cBhvr>
                                    </p:animEffect>
                                    <p:anim calcmode="lin" valueType="num">
                                      <p:cBhvr>
                                        <p:cTn id="40" dur="250"/>
                                        <p:tgtEl>
                                          <p:spTgt spid="7"/>
                                        </p:tgtEl>
                                        <p:attrNameLst>
                                          <p:attrName>ppt_x</p:attrName>
                                        </p:attrNameLst>
                                      </p:cBhvr>
                                      <p:tavLst>
                                        <p:tav tm="0">
                                          <p:val>
                                            <p:strVal val="ppt_x"/>
                                          </p:val>
                                        </p:tav>
                                        <p:tav tm="100000">
                                          <p:val>
                                            <p:strVal val="ppt_x"/>
                                          </p:val>
                                        </p:tav>
                                      </p:tavLst>
                                    </p:anim>
                                    <p:anim calcmode="lin" valueType="num">
                                      <p:cBhvr>
                                        <p:cTn id="41" dur="250"/>
                                        <p:tgtEl>
                                          <p:spTgt spid="7"/>
                                        </p:tgtEl>
                                        <p:attrNameLst>
                                          <p:attrName>ppt_y</p:attrName>
                                        </p:attrNameLst>
                                      </p:cBhvr>
                                      <p:tavLst>
                                        <p:tav tm="0">
                                          <p:val>
                                            <p:strVal val="ppt_y"/>
                                          </p:val>
                                        </p:tav>
                                        <p:tav tm="100000">
                                          <p:val>
                                            <p:strVal val="ppt_y+.1"/>
                                          </p:val>
                                        </p:tav>
                                      </p:tavLst>
                                    </p:anim>
                                    <p:set>
                                      <p:cBhvr>
                                        <p:cTn id="42" dur="1" fill="hold">
                                          <p:stCondLst>
                                            <p:cond delay="24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0" nodeType="clickEffect">
                                  <p:stCondLst>
                                    <p:cond delay="0"/>
                                  </p:stCondLst>
                                  <p:childTnLst>
                                    <p:animMotion origin="layout" path="M 0 0 L 0.14167 0.00231 " pathEditMode="relative" rAng="0" ptsTypes="AA">
                                      <p:cBhvr>
                                        <p:cTn id="46" dur="2000" fill="hold"/>
                                        <p:tgtEl>
                                          <p:spTgt spid="1028"/>
                                        </p:tgtEl>
                                        <p:attrNameLst>
                                          <p:attrName>ppt_x</p:attrName>
                                          <p:attrName>ppt_y</p:attrName>
                                        </p:attrNameLst>
                                      </p:cBhvr>
                                      <p:rCtr x="7083" y="116"/>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6"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2503269" y="5399322"/>
            <a:ext cx="7185462" cy="76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ct val="20000"/>
              </a:spcBef>
            </a:pPr>
            <a:r>
              <a:rPr lang="zh-CN" altLang="en-US" sz="4000" b="1" dirty="0">
                <a:solidFill>
                  <a:schemeClr val="bg1"/>
                </a:solidFill>
                <a:sym typeface="Arial" panose="020B0604020202020204" pitchFamily="34" charset="0"/>
              </a:rPr>
              <a:t>原视频封面与字符画</a:t>
            </a:r>
            <a:endParaRPr lang="en-US" altLang="zh-CN" sz="4000" b="1" dirty="0">
              <a:solidFill>
                <a:schemeClr val="bg1"/>
              </a:solidFill>
              <a:sym typeface="Arial" panose="020B0604020202020204" pitchFamily="34" charset="0"/>
            </a:endParaRPr>
          </a:p>
        </p:txBody>
      </p:sp>
      <p:grpSp>
        <p:nvGrpSpPr>
          <p:cNvPr id="10" name="组合 12">
            <a:extLst>
              <a:ext uri="{FF2B5EF4-FFF2-40B4-BE49-F238E27FC236}">
                <a16:creationId xmlns:a16="http://schemas.microsoft.com/office/drawing/2014/main" id="{70F4289B-BEE6-44AB-9750-38F2FC3BDF30}"/>
              </a:ext>
            </a:extLst>
          </p:cNvPr>
          <p:cNvGrpSpPr>
            <a:grpSpLocks/>
          </p:cNvGrpSpPr>
          <p:nvPr/>
        </p:nvGrpSpPr>
        <p:grpSpPr bwMode="auto">
          <a:xfrm>
            <a:off x="285115" y="317871"/>
            <a:ext cx="2326005" cy="611188"/>
            <a:chOff x="0" y="0"/>
            <a:chExt cx="2326142" cy="611426"/>
          </a:xfrm>
        </p:grpSpPr>
        <p:grpSp>
          <p:nvGrpSpPr>
            <p:cNvPr id="11" name="组合 13">
              <a:extLst>
                <a:ext uri="{FF2B5EF4-FFF2-40B4-BE49-F238E27FC236}">
                  <a16:creationId xmlns:a16="http://schemas.microsoft.com/office/drawing/2014/main" id="{88F30A7C-0688-4CD2-AA11-09F63381A574}"/>
                </a:ext>
              </a:extLst>
            </p:cNvPr>
            <p:cNvGrpSpPr>
              <a:grpSpLocks/>
            </p:cNvGrpSpPr>
            <p:nvPr/>
          </p:nvGrpSpPr>
          <p:grpSpPr bwMode="auto">
            <a:xfrm>
              <a:off x="0" y="0"/>
              <a:ext cx="611426" cy="611426"/>
              <a:chOff x="0" y="0"/>
              <a:chExt cx="3020798" cy="3020798"/>
            </a:xfrm>
          </p:grpSpPr>
          <p:pic>
            <p:nvPicPr>
              <p:cNvPr id="14" name="Picture 25@|13FFC:16777215|FBC:16777215|LFC:16777215|LBC:16777215">
                <a:extLst>
                  <a:ext uri="{FF2B5EF4-FFF2-40B4-BE49-F238E27FC236}">
                    <a16:creationId xmlns:a16="http://schemas.microsoft.com/office/drawing/2014/main" id="{B775ADCA-154E-458A-AE48-94A33D443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36@|1FFC:15773696|FBC:16777215|LFC:16777215|LBC:16777215">
                <a:extLst>
                  <a:ext uri="{FF2B5EF4-FFF2-40B4-BE49-F238E27FC236}">
                    <a16:creationId xmlns:a16="http://schemas.microsoft.com/office/drawing/2014/main" id="{931E1081-48D6-4AF3-8DC4-A6BF89B78341}"/>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2" name="文本框 14">
              <a:extLst>
                <a:ext uri="{FF2B5EF4-FFF2-40B4-BE49-F238E27FC236}">
                  <a16:creationId xmlns:a16="http://schemas.microsoft.com/office/drawing/2014/main" id="{648C4CC2-1156-4FE2-AFBD-65BB9A92A90A}"/>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3" name="文本框 15">
              <a:extLst>
                <a:ext uri="{FF2B5EF4-FFF2-40B4-BE49-F238E27FC236}">
                  <a16:creationId xmlns:a16="http://schemas.microsoft.com/office/drawing/2014/main" id="{5C881A59-3D6A-4F37-9A20-87B628580362}"/>
                </a:ext>
              </a:extLst>
            </p:cNvPr>
            <p:cNvSpPr txBox="1">
              <a:spLocks noChangeArrowheads="1"/>
            </p:cNvSpPr>
            <p:nvPr/>
          </p:nvSpPr>
          <p:spPr bwMode="auto">
            <a:xfrm>
              <a:off x="679914" y="26637"/>
              <a:ext cx="16462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chemeClr val="bg2"/>
                  </a:solidFill>
                  <a:sym typeface="Arial" panose="020B0604020202020204" pitchFamily="34" charset="0"/>
                </a:rPr>
                <a:t>效果展示</a:t>
              </a:r>
            </a:p>
          </p:txBody>
        </p:sp>
      </p:grpSp>
      <p:pic>
        <p:nvPicPr>
          <p:cNvPr id="3" name="图片 2">
            <a:extLst>
              <a:ext uri="{FF2B5EF4-FFF2-40B4-BE49-F238E27FC236}">
                <a16:creationId xmlns:a16="http://schemas.microsoft.com/office/drawing/2014/main" id="{AF486957-EEAA-4257-94CF-9359D07A8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665" y="1666240"/>
            <a:ext cx="5640832" cy="3525520"/>
          </a:xfrm>
          <a:prstGeom prst="rect">
            <a:avLst/>
          </a:prstGeom>
        </p:spPr>
      </p:pic>
      <p:pic>
        <p:nvPicPr>
          <p:cNvPr id="21" name="图片 20">
            <a:extLst>
              <a:ext uri="{FF2B5EF4-FFF2-40B4-BE49-F238E27FC236}">
                <a16:creationId xmlns:a16="http://schemas.microsoft.com/office/drawing/2014/main" id="{35134232-4516-4C89-A157-44F83D3F35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503" y="1637290"/>
            <a:ext cx="5640832" cy="3531854"/>
          </a:xfrm>
          <a:prstGeom prst="rect">
            <a:avLst/>
          </a:prstGeom>
        </p:spPr>
      </p:pic>
      <p:pic>
        <p:nvPicPr>
          <p:cNvPr id="25" name="图片 24">
            <a:extLst>
              <a:ext uri="{FF2B5EF4-FFF2-40B4-BE49-F238E27FC236}">
                <a16:creationId xmlns:a16="http://schemas.microsoft.com/office/drawing/2014/main" id="{0D7F6F67-6C67-4764-B5E4-7F6F18D8A7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599" y="1659906"/>
            <a:ext cx="5619898" cy="3509238"/>
          </a:xfrm>
          <a:prstGeom prst="rect">
            <a:avLst/>
          </a:prstGeom>
        </p:spPr>
      </p:pic>
      <p:pic>
        <p:nvPicPr>
          <p:cNvPr id="27" name="图片 26">
            <a:extLst>
              <a:ext uri="{FF2B5EF4-FFF2-40B4-BE49-F238E27FC236}">
                <a16:creationId xmlns:a16="http://schemas.microsoft.com/office/drawing/2014/main" id="{E5B0E20F-AF3A-40B8-97FE-AE3EB84E48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503" y="1637291"/>
            <a:ext cx="5620991" cy="3509238"/>
          </a:xfrm>
          <a:prstGeom prst="rect">
            <a:avLst/>
          </a:prstGeom>
        </p:spPr>
      </p:pic>
      <p:pic>
        <p:nvPicPr>
          <p:cNvPr id="8" name="图片 7">
            <a:extLst>
              <a:ext uri="{FF2B5EF4-FFF2-40B4-BE49-F238E27FC236}">
                <a16:creationId xmlns:a16="http://schemas.microsoft.com/office/drawing/2014/main" id="{CDBF59B9-82B7-4E8A-8844-71C8F4FA07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052" y="1659906"/>
            <a:ext cx="5620991" cy="3509237"/>
          </a:xfrm>
          <a:prstGeom prst="rect">
            <a:avLst/>
          </a:prstGeom>
        </p:spPr>
      </p:pic>
      <p:pic>
        <p:nvPicPr>
          <p:cNvPr id="16" name="图片 15">
            <a:extLst>
              <a:ext uri="{FF2B5EF4-FFF2-40B4-BE49-F238E27FC236}">
                <a16:creationId xmlns:a16="http://schemas.microsoft.com/office/drawing/2014/main" id="{15573AF5-43AE-475B-99E0-AE32DB941E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96787" y="1637290"/>
            <a:ext cx="5641613" cy="3525520"/>
          </a:xfrm>
          <a:prstGeom prst="rect">
            <a:avLst/>
          </a:prstGeom>
        </p:spPr>
      </p:pic>
    </p:spTree>
    <p:extLst>
      <p:ext uri="{BB962C8B-B14F-4D97-AF65-F5344CB8AC3E}">
        <p14:creationId xmlns:p14="http://schemas.microsoft.com/office/powerpoint/2010/main" val="1274137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p15:prstTrans prst="curtains"/>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250"/>
                                        <p:tgtEl>
                                          <p:spTgt spid="3"/>
                                        </p:tgtEl>
                                      </p:cBhvr>
                                    </p:animEffect>
                                    <p:anim calcmode="lin" valueType="num">
                                      <p:cBhvr>
                                        <p:cTn id="19" dur="250"/>
                                        <p:tgtEl>
                                          <p:spTgt spid="3"/>
                                        </p:tgtEl>
                                        <p:attrNameLst>
                                          <p:attrName>ppt_x</p:attrName>
                                        </p:attrNameLst>
                                      </p:cBhvr>
                                      <p:tavLst>
                                        <p:tav tm="0">
                                          <p:val>
                                            <p:strVal val="ppt_x"/>
                                          </p:val>
                                        </p:tav>
                                        <p:tav tm="100000">
                                          <p:val>
                                            <p:strVal val="ppt_x"/>
                                          </p:val>
                                        </p:tav>
                                      </p:tavLst>
                                    </p:anim>
                                    <p:anim calcmode="lin" valueType="num">
                                      <p:cBhvr>
                                        <p:cTn id="20" dur="250"/>
                                        <p:tgtEl>
                                          <p:spTgt spid="3"/>
                                        </p:tgtEl>
                                        <p:attrNameLst>
                                          <p:attrName>ppt_y</p:attrName>
                                        </p:attrNameLst>
                                      </p:cBhvr>
                                      <p:tavLst>
                                        <p:tav tm="0">
                                          <p:val>
                                            <p:strVal val="ppt_y"/>
                                          </p:val>
                                        </p:tav>
                                        <p:tav tm="100000">
                                          <p:val>
                                            <p:strVal val="ppt_y+.1"/>
                                          </p:val>
                                        </p:tav>
                                      </p:tavLst>
                                    </p:anim>
                                    <p:set>
                                      <p:cBhvr>
                                        <p:cTn id="21" dur="1" fill="hold">
                                          <p:stCondLst>
                                            <p:cond delay="249"/>
                                          </p:stCondLst>
                                        </p:cTn>
                                        <p:tgtEl>
                                          <p:spTgt spid="3"/>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250"/>
                                        <p:tgtEl>
                                          <p:spTgt spid="21"/>
                                        </p:tgtEl>
                                      </p:cBhvr>
                                    </p:animEffect>
                                    <p:anim calcmode="lin" valueType="num">
                                      <p:cBhvr>
                                        <p:cTn id="24" dur="250"/>
                                        <p:tgtEl>
                                          <p:spTgt spid="21"/>
                                        </p:tgtEl>
                                        <p:attrNameLst>
                                          <p:attrName>ppt_x</p:attrName>
                                        </p:attrNameLst>
                                      </p:cBhvr>
                                      <p:tavLst>
                                        <p:tav tm="0">
                                          <p:val>
                                            <p:strVal val="ppt_x"/>
                                          </p:val>
                                        </p:tav>
                                        <p:tav tm="100000">
                                          <p:val>
                                            <p:strVal val="ppt_x"/>
                                          </p:val>
                                        </p:tav>
                                      </p:tavLst>
                                    </p:anim>
                                    <p:anim calcmode="lin" valueType="num">
                                      <p:cBhvr>
                                        <p:cTn id="25" dur="250"/>
                                        <p:tgtEl>
                                          <p:spTgt spid="21"/>
                                        </p:tgtEl>
                                        <p:attrNameLst>
                                          <p:attrName>ppt_y</p:attrName>
                                        </p:attrNameLst>
                                      </p:cBhvr>
                                      <p:tavLst>
                                        <p:tav tm="0">
                                          <p:val>
                                            <p:strVal val="ppt_y"/>
                                          </p:val>
                                        </p:tav>
                                        <p:tav tm="100000">
                                          <p:val>
                                            <p:strVal val="ppt_y+.1"/>
                                          </p:val>
                                        </p:tav>
                                      </p:tavLst>
                                    </p:anim>
                                    <p:set>
                                      <p:cBhvr>
                                        <p:cTn id="26" dur="1" fill="hold">
                                          <p:stCondLst>
                                            <p:cond delay="249"/>
                                          </p:stCondLst>
                                        </p:cTn>
                                        <p:tgtEl>
                                          <p:spTgt spid="21"/>
                                        </p:tgtEl>
                                        <p:attrNameLst>
                                          <p:attrName>style.visibility</p:attrName>
                                        </p:attrNameLst>
                                      </p:cBhvr>
                                      <p:to>
                                        <p:strVal val="hidden"/>
                                      </p:to>
                                    </p:set>
                                  </p:childTnLst>
                                </p:cTn>
                              </p:par>
                            </p:childTnLst>
                          </p:cTn>
                        </p:par>
                        <p:par>
                          <p:cTn id="27" fill="hold">
                            <p:stCondLst>
                              <p:cond delay="250"/>
                            </p:stCondLst>
                            <p:childTnLst>
                              <p:par>
                                <p:cTn id="28" presetID="42" presetClass="entr" presetSubtype="0"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anim calcmode="lin" valueType="num">
                                      <p:cBhvr>
                                        <p:cTn id="31" dur="250" fill="hold"/>
                                        <p:tgtEl>
                                          <p:spTgt spid="25"/>
                                        </p:tgtEl>
                                        <p:attrNameLst>
                                          <p:attrName>ppt_x</p:attrName>
                                        </p:attrNameLst>
                                      </p:cBhvr>
                                      <p:tavLst>
                                        <p:tav tm="0">
                                          <p:val>
                                            <p:strVal val="#ppt_x"/>
                                          </p:val>
                                        </p:tav>
                                        <p:tav tm="100000">
                                          <p:val>
                                            <p:strVal val="#ppt_x"/>
                                          </p:val>
                                        </p:tav>
                                      </p:tavLst>
                                    </p:anim>
                                    <p:anim calcmode="lin" valueType="num">
                                      <p:cBhvr>
                                        <p:cTn id="32" dur="250" fill="hold"/>
                                        <p:tgtEl>
                                          <p:spTgt spid="2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250"/>
                                        <p:tgtEl>
                                          <p:spTgt spid="27"/>
                                        </p:tgtEl>
                                      </p:cBhvr>
                                    </p:animEffect>
                                    <p:anim calcmode="lin" valueType="num">
                                      <p:cBhvr>
                                        <p:cTn id="36" dur="250" fill="hold"/>
                                        <p:tgtEl>
                                          <p:spTgt spid="27"/>
                                        </p:tgtEl>
                                        <p:attrNameLst>
                                          <p:attrName>ppt_x</p:attrName>
                                        </p:attrNameLst>
                                      </p:cBhvr>
                                      <p:tavLst>
                                        <p:tav tm="0">
                                          <p:val>
                                            <p:strVal val="#ppt_x"/>
                                          </p:val>
                                        </p:tav>
                                        <p:tav tm="100000">
                                          <p:val>
                                            <p:strVal val="#ppt_x"/>
                                          </p:val>
                                        </p:tav>
                                      </p:tavLst>
                                    </p:anim>
                                    <p:anim calcmode="lin" valueType="num">
                                      <p:cBhvr>
                                        <p:cTn id="37" dur="25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250"/>
                                        <p:tgtEl>
                                          <p:spTgt spid="25"/>
                                        </p:tgtEl>
                                      </p:cBhvr>
                                    </p:animEffect>
                                    <p:anim calcmode="lin" valueType="num">
                                      <p:cBhvr>
                                        <p:cTn id="42" dur="250"/>
                                        <p:tgtEl>
                                          <p:spTgt spid="25"/>
                                        </p:tgtEl>
                                        <p:attrNameLst>
                                          <p:attrName>ppt_x</p:attrName>
                                        </p:attrNameLst>
                                      </p:cBhvr>
                                      <p:tavLst>
                                        <p:tav tm="0">
                                          <p:val>
                                            <p:strVal val="ppt_x"/>
                                          </p:val>
                                        </p:tav>
                                        <p:tav tm="100000">
                                          <p:val>
                                            <p:strVal val="ppt_x"/>
                                          </p:val>
                                        </p:tav>
                                      </p:tavLst>
                                    </p:anim>
                                    <p:anim calcmode="lin" valueType="num">
                                      <p:cBhvr>
                                        <p:cTn id="43" dur="250"/>
                                        <p:tgtEl>
                                          <p:spTgt spid="25"/>
                                        </p:tgtEl>
                                        <p:attrNameLst>
                                          <p:attrName>ppt_y</p:attrName>
                                        </p:attrNameLst>
                                      </p:cBhvr>
                                      <p:tavLst>
                                        <p:tav tm="0">
                                          <p:val>
                                            <p:strVal val="ppt_y"/>
                                          </p:val>
                                        </p:tav>
                                        <p:tav tm="100000">
                                          <p:val>
                                            <p:strVal val="ppt_y+.1"/>
                                          </p:val>
                                        </p:tav>
                                      </p:tavLst>
                                    </p:anim>
                                    <p:set>
                                      <p:cBhvr>
                                        <p:cTn id="44" dur="1" fill="hold">
                                          <p:stCondLst>
                                            <p:cond delay="249"/>
                                          </p:stCondLst>
                                        </p:cTn>
                                        <p:tgtEl>
                                          <p:spTgt spid="25"/>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250"/>
                                        <p:tgtEl>
                                          <p:spTgt spid="27"/>
                                        </p:tgtEl>
                                      </p:cBhvr>
                                    </p:animEffect>
                                    <p:anim calcmode="lin" valueType="num">
                                      <p:cBhvr>
                                        <p:cTn id="47" dur="250"/>
                                        <p:tgtEl>
                                          <p:spTgt spid="27"/>
                                        </p:tgtEl>
                                        <p:attrNameLst>
                                          <p:attrName>ppt_x</p:attrName>
                                        </p:attrNameLst>
                                      </p:cBhvr>
                                      <p:tavLst>
                                        <p:tav tm="0">
                                          <p:val>
                                            <p:strVal val="ppt_x"/>
                                          </p:val>
                                        </p:tav>
                                        <p:tav tm="100000">
                                          <p:val>
                                            <p:strVal val="ppt_x"/>
                                          </p:val>
                                        </p:tav>
                                      </p:tavLst>
                                    </p:anim>
                                    <p:anim calcmode="lin" valueType="num">
                                      <p:cBhvr>
                                        <p:cTn id="48" dur="250"/>
                                        <p:tgtEl>
                                          <p:spTgt spid="27"/>
                                        </p:tgtEl>
                                        <p:attrNameLst>
                                          <p:attrName>ppt_y</p:attrName>
                                        </p:attrNameLst>
                                      </p:cBhvr>
                                      <p:tavLst>
                                        <p:tav tm="0">
                                          <p:val>
                                            <p:strVal val="ppt_y"/>
                                          </p:val>
                                        </p:tav>
                                        <p:tav tm="100000">
                                          <p:val>
                                            <p:strVal val="ppt_y+.1"/>
                                          </p:val>
                                        </p:tav>
                                      </p:tavLst>
                                    </p:anim>
                                    <p:set>
                                      <p:cBhvr>
                                        <p:cTn id="49" dur="1" fill="hold">
                                          <p:stCondLst>
                                            <p:cond delay="249"/>
                                          </p:stCondLst>
                                        </p:cTn>
                                        <p:tgtEl>
                                          <p:spTgt spid="27"/>
                                        </p:tgtEl>
                                        <p:attrNameLst>
                                          <p:attrName>style.visibility</p:attrName>
                                        </p:attrNameLst>
                                      </p:cBhvr>
                                      <p:to>
                                        <p:strVal val="hidden"/>
                                      </p:to>
                                    </p:set>
                                  </p:childTnLst>
                                </p:cTn>
                              </p:par>
                            </p:childTnLst>
                          </p:cTn>
                        </p:par>
                        <p:par>
                          <p:cTn id="50" fill="hold">
                            <p:stCondLst>
                              <p:cond delay="250"/>
                            </p:stCondLst>
                            <p:childTnLst>
                              <p:par>
                                <p:cTn id="51" presetID="42"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250"/>
                                        <p:tgtEl>
                                          <p:spTgt spid="8"/>
                                        </p:tgtEl>
                                      </p:cBhvr>
                                    </p:animEffect>
                                    <p:anim calcmode="lin" valueType="num">
                                      <p:cBhvr>
                                        <p:cTn id="54" dur="250" fill="hold"/>
                                        <p:tgtEl>
                                          <p:spTgt spid="8"/>
                                        </p:tgtEl>
                                        <p:attrNameLst>
                                          <p:attrName>ppt_x</p:attrName>
                                        </p:attrNameLst>
                                      </p:cBhvr>
                                      <p:tavLst>
                                        <p:tav tm="0">
                                          <p:val>
                                            <p:strVal val="#ppt_x"/>
                                          </p:val>
                                        </p:tav>
                                        <p:tav tm="100000">
                                          <p:val>
                                            <p:strVal val="#ppt_x"/>
                                          </p:val>
                                        </p:tav>
                                      </p:tavLst>
                                    </p:anim>
                                    <p:anim calcmode="lin" valueType="num">
                                      <p:cBhvr>
                                        <p:cTn id="55" dur="250" fill="hold"/>
                                        <p:tgtEl>
                                          <p:spTgt spid="8"/>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250"/>
                                        <p:tgtEl>
                                          <p:spTgt spid="16"/>
                                        </p:tgtEl>
                                      </p:cBhvr>
                                    </p:animEffect>
                                    <p:anim calcmode="lin" valueType="num">
                                      <p:cBhvr>
                                        <p:cTn id="59" dur="250" fill="hold"/>
                                        <p:tgtEl>
                                          <p:spTgt spid="16"/>
                                        </p:tgtEl>
                                        <p:attrNameLst>
                                          <p:attrName>ppt_x</p:attrName>
                                        </p:attrNameLst>
                                      </p:cBhvr>
                                      <p:tavLst>
                                        <p:tav tm="0">
                                          <p:val>
                                            <p:strVal val="#ppt_x"/>
                                          </p:val>
                                        </p:tav>
                                        <p:tav tm="100000">
                                          <p:val>
                                            <p:strVal val="#ppt_x"/>
                                          </p:val>
                                        </p:tav>
                                      </p:tavLst>
                                    </p:anim>
                                    <p:anim calcmode="lin" valueType="num">
                                      <p:cBhvr>
                                        <p:cTn id="60"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898D43-314E-45DD-B035-9876CE8AA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950" y="561975"/>
            <a:ext cx="9182100" cy="5734050"/>
          </a:xfrm>
          <a:prstGeom prst="rect">
            <a:avLst/>
          </a:prstGeom>
        </p:spPr>
      </p:pic>
      <p:pic>
        <p:nvPicPr>
          <p:cNvPr id="5" name="图片 4">
            <a:extLst>
              <a:ext uri="{FF2B5EF4-FFF2-40B4-BE49-F238E27FC236}">
                <a16:creationId xmlns:a16="http://schemas.microsoft.com/office/drawing/2014/main" id="{416D9AEF-49AB-445A-8DAB-7A6F44C61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950" y="558796"/>
            <a:ext cx="9182100" cy="5737229"/>
          </a:xfrm>
          <a:prstGeom prst="rect">
            <a:avLst/>
          </a:prstGeom>
        </p:spPr>
      </p:pic>
      <p:pic>
        <p:nvPicPr>
          <p:cNvPr id="7" name="图片 6">
            <a:extLst>
              <a:ext uri="{FF2B5EF4-FFF2-40B4-BE49-F238E27FC236}">
                <a16:creationId xmlns:a16="http://schemas.microsoft.com/office/drawing/2014/main" id="{E5035359-74A9-4717-B41F-F95B375D29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42085"/>
            <a:ext cx="12192000" cy="5970650"/>
          </a:xfrm>
          <a:prstGeom prst="rect">
            <a:avLst/>
          </a:prstGeom>
        </p:spPr>
      </p:pic>
      <p:pic>
        <p:nvPicPr>
          <p:cNvPr id="17" name="图片 16">
            <a:extLst>
              <a:ext uri="{FF2B5EF4-FFF2-40B4-BE49-F238E27FC236}">
                <a16:creationId xmlns:a16="http://schemas.microsoft.com/office/drawing/2014/main" id="{807AA86F-AD10-4AD4-950B-A3E88EC8B1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1671" y="844006"/>
            <a:ext cx="6401355" cy="5166808"/>
          </a:xfrm>
          <a:prstGeom prst="rect">
            <a:avLst/>
          </a:prstGeom>
        </p:spPr>
      </p:pic>
    </p:spTree>
    <p:extLst>
      <p:ext uri="{BB962C8B-B14F-4D97-AF65-F5344CB8AC3E}">
        <p14:creationId xmlns:p14="http://schemas.microsoft.com/office/powerpoint/2010/main" val="2340065729"/>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6">
            <a:extLst>
              <a:ext uri="{FF2B5EF4-FFF2-40B4-BE49-F238E27FC236}">
                <a16:creationId xmlns:a16="http://schemas.microsoft.com/office/drawing/2014/main" id="{F83147CD-4AFB-4027-A32E-BAAD44C7A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椭圆 7">
            <a:extLst>
              <a:ext uri="{FF2B5EF4-FFF2-40B4-BE49-F238E27FC236}">
                <a16:creationId xmlns:a16="http://schemas.microsoft.com/office/drawing/2014/main" id="{D45769C5-63A2-43C1-86E9-C332FE4FB70E}"/>
              </a:ext>
            </a:extLst>
          </p:cNvPr>
          <p:cNvSpPr>
            <a:spLocks noChangeArrowheads="1"/>
          </p:cNvSpPr>
          <p:nvPr/>
        </p:nvSpPr>
        <p:spPr bwMode="auto">
          <a:xfrm>
            <a:off x="4613275" y="1243013"/>
            <a:ext cx="3021013" cy="3021012"/>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7412" name="文本框 5">
            <a:extLst>
              <a:ext uri="{FF2B5EF4-FFF2-40B4-BE49-F238E27FC236}">
                <a16:creationId xmlns:a16="http://schemas.microsoft.com/office/drawing/2014/main" id="{7B0B5C22-CC86-4C69-A7FE-3F6C54B84709}"/>
              </a:ext>
            </a:extLst>
          </p:cNvPr>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3</a:t>
            </a:r>
            <a:endParaRPr lang="zh-CN" altLang="en-US" sz="13800" b="1">
              <a:solidFill>
                <a:schemeClr val="bg1"/>
              </a:solidFill>
              <a:cs typeface="Vrinda" panose="020B0502040204020203" pitchFamily="34" charset="0"/>
              <a:sym typeface="Arial" panose="020B0604020202020204" pitchFamily="34" charset="0"/>
            </a:endParaRPr>
          </a:p>
        </p:txBody>
      </p:sp>
      <p:sp>
        <p:nvSpPr>
          <p:cNvPr id="17413" name="文本框 9">
            <a:extLst>
              <a:ext uri="{FF2B5EF4-FFF2-40B4-BE49-F238E27FC236}">
                <a16:creationId xmlns:a16="http://schemas.microsoft.com/office/drawing/2014/main" id="{D976027C-5F6A-47C9-A57F-49382A656C18}"/>
              </a:ext>
            </a:extLst>
          </p:cNvPr>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6000" b="1" dirty="0">
                <a:solidFill>
                  <a:srgbClr val="7A8EA9"/>
                </a:solidFill>
                <a:sym typeface="Arial" panose="020B0604020202020204" pitchFamily="34" charset="0"/>
              </a:rPr>
              <a:t>技术实现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稻壳儿小白白(http://dwz.cn/Wu2UP)">
            <a:extLst>
              <a:ext uri="{FF2B5EF4-FFF2-40B4-BE49-F238E27FC236}">
                <a16:creationId xmlns:a16="http://schemas.microsoft.com/office/drawing/2014/main" id="{0FC08C3A-2F2A-4BB5-9E5B-F691C20A8242}"/>
              </a:ext>
            </a:extLst>
          </p:cNvPr>
          <p:cNvSpPr>
            <a:spLocks/>
          </p:cNvSpPr>
          <p:nvPr/>
        </p:nvSpPr>
        <p:spPr bwMode="auto">
          <a:xfrm>
            <a:off x="1301749" y="2070787"/>
            <a:ext cx="10140950" cy="4467225"/>
          </a:xfrm>
          <a:custGeom>
            <a:avLst/>
            <a:gdLst>
              <a:gd name="T0" fmla="*/ 9047948 w 1735"/>
              <a:gd name="T1" fmla="*/ 3840446 h 784"/>
              <a:gd name="T2" fmla="*/ 9217451 w 1735"/>
              <a:gd name="T3" fmla="*/ 3675204 h 784"/>
              <a:gd name="T4" fmla="*/ 10140950 w 1735"/>
              <a:gd name="T5" fmla="*/ 4125346 h 784"/>
              <a:gd name="T6" fmla="*/ 8399161 w 1735"/>
              <a:gd name="T7" fmla="*/ 4467225 h 784"/>
              <a:gd name="T8" fmla="*/ 8615424 w 1735"/>
              <a:gd name="T9" fmla="*/ 4262097 h 784"/>
              <a:gd name="T10" fmla="*/ 7762064 w 1735"/>
              <a:gd name="T11" fmla="*/ 4227909 h 784"/>
              <a:gd name="T12" fmla="*/ 5435783 w 1735"/>
              <a:gd name="T13" fmla="*/ 3943010 h 784"/>
              <a:gd name="T14" fmla="*/ 3337454 w 1735"/>
              <a:gd name="T15" fmla="*/ 2837600 h 784"/>
              <a:gd name="T16" fmla="*/ 4103139 w 1735"/>
              <a:gd name="T17" fmla="*/ 2056975 h 784"/>
              <a:gd name="T18" fmla="*/ 5540992 w 1735"/>
              <a:gd name="T19" fmla="*/ 1344726 h 784"/>
              <a:gd name="T20" fmla="*/ 0 w 1735"/>
              <a:gd name="T21" fmla="*/ 0 h 784"/>
              <a:gd name="T22" fmla="*/ 5804013 w 1735"/>
              <a:gd name="T23" fmla="*/ 1384612 h 784"/>
              <a:gd name="T24" fmla="*/ 4541509 w 1735"/>
              <a:gd name="T25" fmla="*/ 2045579 h 784"/>
              <a:gd name="T26" fmla="*/ 3962861 w 1735"/>
              <a:gd name="T27" fmla="*/ 2962955 h 784"/>
              <a:gd name="T28" fmla="*/ 7762064 w 1735"/>
              <a:gd name="T29" fmla="*/ 3817654 h 784"/>
              <a:gd name="T30" fmla="*/ 9047948 w 1735"/>
              <a:gd name="T31" fmla="*/ 3840446 h 7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5"/>
              <a:gd name="T49" fmla="*/ 0 h 784"/>
              <a:gd name="T50" fmla="*/ 1735 w 1735"/>
              <a:gd name="T51" fmla="*/ 784 h 7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5" h="784">
                <a:moveTo>
                  <a:pt x="1548" y="674"/>
                </a:moveTo>
                <a:cubicBezTo>
                  <a:pt x="1577" y="645"/>
                  <a:pt x="1577" y="645"/>
                  <a:pt x="1577" y="645"/>
                </a:cubicBezTo>
                <a:cubicBezTo>
                  <a:pt x="1735" y="724"/>
                  <a:pt x="1735" y="724"/>
                  <a:pt x="1735" y="724"/>
                </a:cubicBezTo>
                <a:cubicBezTo>
                  <a:pt x="1437" y="784"/>
                  <a:pt x="1437" y="784"/>
                  <a:pt x="1437" y="784"/>
                </a:cubicBezTo>
                <a:cubicBezTo>
                  <a:pt x="1474" y="748"/>
                  <a:pt x="1474" y="748"/>
                  <a:pt x="1474" y="748"/>
                </a:cubicBezTo>
                <a:cubicBezTo>
                  <a:pt x="1425" y="747"/>
                  <a:pt x="1376" y="745"/>
                  <a:pt x="1328" y="742"/>
                </a:cubicBezTo>
                <a:cubicBezTo>
                  <a:pt x="1190" y="733"/>
                  <a:pt x="1058" y="716"/>
                  <a:pt x="930" y="692"/>
                </a:cubicBezTo>
                <a:cubicBezTo>
                  <a:pt x="698" y="635"/>
                  <a:pt x="578" y="571"/>
                  <a:pt x="571" y="498"/>
                </a:cubicBezTo>
                <a:cubicBezTo>
                  <a:pt x="562" y="453"/>
                  <a:pt x="606" y="407"/>
                  <a:pt x="702" y="361"/>
                </a:cubicBezTo>
                <a:cubicBezTo>
                  <a:pt x="824" y="313"/>
                  <a:pt x="906" y="271"/>
                  <a:pt x="948" y="236"/>
                </a:cubicBezTo>
                <a:cubicBezTo>
                  <a:pt x="1053" y="130"/>
                  <a:pt x="737" y="51"/>
                  <a:pt x="0" y="0"/>
                </a:cubicBezTo>
                <a:cubicBezTo>
                  <a:pt x="754" y="31"/>
                  <a:pt x="1085" y="112"/>
                  <a:pt x="993" y="243"/>
                </a:cubicBezTo>
                <a:cubicBezTo>
                  <a:pt x="968" y="274"/>
                  <a:pt x="896" y="312"/>
                  <a:pt x="777" y="359"/>
                </a:cubicBezTo>
                <a:cubicBezTo>
                  <a:pt x="664" y="409"/>
                  <a:pt x="631" y="463"/>
                  <a:pt x="678" y="520"/>
                </a:cubicBezTo>
                <a:cubicBezTo>
                  <a:pt x="761" y="606"/>
                  <a:pt x="977" y="656"/>
                  <a:pt x="1328" y="670"/>
                </a:cubicBezTo>
                <a:cubicBezTo>
                  <a:pt x="1396" y="673"/>
                  <a:pt x="1470" y="674"/>
                  <a:pt x="1548" y="674"/>
                </a:cubicBezTo>
                <a:close/>
              </a:path>
            </a:pathLst>
          </a:custGeom>
          <a:solidFill>
            <a:srgbClr val="C1C7D0"/>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pic>
        <p:nvPicPr>
          <p:cNvPr id="14339" name="稻壳儿小白白(http://dwz.cn/Wu2UP)">
            <a:extLst>
              <a:ext uri="{FF2B5EF4-FFF2-40B4-BE49-F238E27FC236}">
                <a16:creationId xmlns:a16="http://schemas.microsoft.com/office/drawing/2014/main" id="{DF9F3DF7-BDD5-4812-B885-645F128879F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426" y="4185337"/>
            <a:ext cx="14811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稻壳儿小白白(http://dwz.cn/Wu2UP)">
            <a:extLst>
              <a:ext uri="{FF2B5EF4-FFF2-40B4-BE49-F238E27FC236}">
                <a16:creationId xmlns:a16="http://schemas.microsoft.com/office/drawing/2014/main" id="{A90A23A4-33B7-4A7E-AB8F-F02C73504AE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912" y="4224240"/>
            <a:ext cx="115887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稻壳儿小白白(http://dwz.cn/Wu2UP)">
            <a:extLst>
              <a:ext uri="{FF2B5EF4-FFF2-40B4-BE49-F238E27FC236}">
                <a16:creationId xmlns:a16="http://schemas.microsoft.com/office/drawing/2014/main" id="{CBB7E5A7-8AB0-4564-94D2-83AB8E4BF99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105" y="1557765"/>
            <a:ext cx="1109662"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稻壳儿小白白(http://dwz.cn/Wu2UP)">
            <a:extLst>
              <a:ext uri="{FF2B5EF4-FFF2-40B4-BE49-F238E27FC236}">
                <a16:creationId xmlns:a16="http://schemas.microsoft.com/office/drawing/2014/main" id="{090C6F14-F409-4127-BEFD-8E64197C818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909" y="1092628"/>
            <a:ext cx="998537"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稻壳儿小白白(http://dwz.cn/Wu2UP)">
            <a:extLst>
              <a:ext uri="{FF2B5EF4-FFF2-40B4-BE49-F238E27FC236}">
                <a16:creationId xmlns:a16="http://schemas.microsoft.com/office/drawing/2014/main" id="{A2B5F7A1-044E-4DAB-ADC9-E6D4B95C8442}"/>
              </a:ext>
            </a:extLst>
          </p:cNvPr>
          <p:cNvSpPr>
            <a:spLocks noEditPoints="1"/>
          </p:cNvSpPr>
          <p:nvPr/>
        </p:nvSpPr>
        <p:spPr bwMode="auto">
          <a:xfrm>
            <a:off x="1420809" y="1248203"/>
            <a:ext cx="384175" cy="309562"/>
          </a:xfrm>
          <a:custGeom>
            <a:avLst/>
            <a:gdLst>
              <a:gd name="T0" fmla="*/ 370695 w 57"/>
              <a:gd name="T1" fmla="*/ 181699 h 46"/>
              <a:gd name="T2" fmla="*/ 363955 w 57"/>
              <a:gd name="T3" fmla="*/ 181699 h 46"/>
              <a:gd name="T4" fmla="*/ 363955 w 57"/>
              <a:gd name="T5" fmla="*/ 181699 h 46"/>
              <a:gd name="T6" fmla="*/ 357215 w 57"/>
              <a:gd name="T7" fmla="*/ 181699 h 46"/>
              <a:gd name="T8" fmla="*/ 188718 w 57"/>
              <a:gd name="T9" fmla="*/ 40378 h 46"/>
              <a:gd name="T10" fmla="*/ 26960 w 57"/>
              <a:gd name="T11" fmla="*/ 181699 h 46"/>
              <a:gd name="T12" fmla="*/ 20220 w 57"/>
              <a:gd name="T13" fmla="*/ 181699 h 46"/>
              <a:gd name="T14" fmla="*/ 13480 w 57"/>
              <a:gd name="T15" fmla="*/ 181699 h 46"/>
              <a:gd name="T16" fmla="*/ 0 w 57"/>
              <a:gd name="T17" fmla="*/ 161511 h 46"/>
              <a:gd name="T18" fmla="*/ 0 w 57"/>
              <a:gd name="T19" fmla="*/ 154781 h 46"/>
              <a:gd name="T20" fmla="*/ 175238 w 57"/>
              <a:gd name="T21" fmla="*/ 6730 h 46"/>
              <a:gd name="T22" fmla="*/ 208937 w 57"/>
              <a:gd name="T23" fmla="*/ 6730 h 46"/>
              <a:gd name="T24" fmla="*/ 269596 w 57"/>
              <a:gd name="T25" fmla="*/ 53837 h 46"/>
              <a:gd name="T26" fmla="*/ 269596 w 57"/>
              <a:gd name="T27" fmla="*/ 6730 h 46"/>
              <a:gd name="T28" fmla="*/ 276336 w 57"/>
              <a:gd name="T29" fmla="*/ 0 h 46"/>
              <a:gd name="T30" fmla="*/ 323516 w 57"/>
              <a:gd name="T31" fmla="*/ 0 h 46"/>
              <a:gd name="T32" fmla="*/ 330256 w 57"/>
              <a:gd name="T33" fmla="*/ 6730 h 46"/>
              <a:gd name="T34" fmla="*/ 330256 w 57"/>
              <a:gd name="T35" fmla="*/ 107674 h 46"/>
              <a:gd name="T36" fmla="*/ 384175 w 57"/>
              <a:gd name="T37" fmla="*/ 154781 h 46"/>
              <a:gd name="T38" fmla="*/ 384175 w 57"/>
              <a:gd name="T39" fmla="*/ 161511 h 46"/>
              <a:gd name="T40" fmla="*/ 370695 w 57"/>
              <a:gd name="T41" fmla="*/ 181699 h 46"/>
              <a:gd name="T42" fmla="*/ 330256 w 57"/>
              <a:gd name="T43" fmla="*/ 296103 h 46"/>
              <a:gd name="T44" fmla="*/ 316776 w 57"/>
              <a:gd name="T45" fmla="*/ 309562 h 46"/>
              <a:gd name="T46" fmla="*/ 222417 w 57"/>
              <a:gd name="T47" fmla="*/ 309562 h 46"/>
              <a:gd name="T48" fmla="*/ 222417 w 57"/>
              <a:gd name="T49" fmla="*/ 215347 h 46"/>
              <a:gd name="T50" fmla="*/ 161758 w 57"/>
              <a:gd name="T51" fmla="*/ 215347 h 46"/>
              <a:gd name="T52" fmla="*/ 161758 w 57"/>
              <a:gd name="T53" fmla="*/ 309562 h 46"/>
              <a:gd name="T54" fmla="*/ 67399 w 57"/>
              <a:gd name="T55" fmla="*/ 309562 h 46"/>
              <a:gd name="T56" fmla="*/ 53919 w 57"/>
              <a:gd name="T57" fmla="*/ 296103 h 46"/>
              <a:gd name="T58" fmla="*/ 53919 w 57"/>
              <a:gd name="T59" fmla="*/ 181699 h 46"/>
              <a:gd name="T60" fmla="*/ 53919 w 57"/>
              <a:gd name="T61" fmla="*/ 174970 h 46"/>
              <a:gd name="T62" fmla="*/ 188718 w 57"/>
              <a:gd name="T63" fmla="*/ 60566 h 46"/>
              <a:gd name="T64" fmla="*/ 330256 w 57"/>
              <a:gd name="T65" fmla="*/ 174970 h 46"/>
              <a:gd name="T66" fmla="*/ 330256 w 57"/>
              <a:gd name="T67" fmla="*/ 181699 h 46"/>
              <a:gd name="T68" fmla="*/ 330256 w 57"/>
              <a:gd name="T69" fmla="*/ 296103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
              <a:gd name="T106" fmla="*/ 0 h 46"/>
              <a:gd name="T107" fmla="*/ 57 w 57"/>
              <a:gd name="T108" fmla="*/ 46 h 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4345" name="稻壳儿小白白(http://dwz.cn/Wu2UP)">
            <a:extLst>
              <a:ext uri="{FF2B5EF4-FFF2-40B4-BE49-F238E27FC236}">
                <a16:creationId xmlns:a16="http://schemas.microsoft.com/office/drawing/2014/main" id="{ED7D124C-4748-4370-A83D-47AFA6975DCC}"/>
              </a:ext>
            </a:extLst>
          </p:cNvPr>
          <p:cNvSpPr>
            <a:spLocks noEditPoints="1"/>
          </p:cNvSpPr>
          <p:nvPr/>
        </p:nvSpPr>
        <p:spPr bwMode="auto">
          <a:xfrm>
            <a:off x="6479380" y="1713340"/>
            <a:ext cx="419100" cy="411163"/>
          </a:xfrm>
          <a:custGeom>
            <a:avLst/>
            <a:gdLst>
              <a:gd name="T0" fmla="*/ 386358 w 64"/>
              <a:gd name="T1" fmla="*/ 411163 h 63"/>
              <a:gd name="T2" fmla="*/ 360164 w 64"/>
              <a:gd name="T3" fmla="*/ 398110 h 63"/>
              <a:gd name="T4" fmla="*/ 275034 w 64"/>
              <a:gd name="T5" fmla="*/ 313267 h 63"/>
              <a:gd name="T6" fmla="*/ 176808 w 64"/>
              <a:gd name="T7" fmla="*/ 345899 h 63"/>
              <a:gd name="T8" fmla="*/ 0 w 64"/>
              <a:gd name="T9" fmla="*/ 169686 h 63"/>
              <a:gd name="T10" fmla="*/ 176808 w 64"/>
              <a:gd name="T11" fmla="*/ 0 h 63"/>
              <a:gd name="T12" fmla="*/ 353616 w 64"/>
              <a:gd name="T13" fmla="*/ 169686 h 63"/>
              <a:gd name="T14" fmla="*/ 320873 w 64"/>
              <a:gd name="T15" fmla="*/ 267582 h 63"/>
              <a:gd name="T16" fmla="*/ 406003 w 64"/>
              <a:gd name="T17" fmla="*/ 352425 h 63"/>
              <a:gd name="T18" fmla="*/ 419100 w 64"/>
              <a:gd name="T19" fmla="*/ 378531 h 63"/>
              <a:gd name="T20" fmla="*/ 386358 w 64"/>
              <a:gd name="T21" fmla="*/ 411163 h 63"/>
              <a:gd name="T22" fmla="*/ 176808 w 64"/>
              <a:gd name="T23" fmla="*/ 58738 h 63"/>
              <a:gd name="T24" fmla="*/ 65484 w 64"/>
              <a:gd name="T25" fmla="*/ 169686 h 63"/>
              <a:gd name="T26" fmla="*/ 176808 w 64"/>
              <a:gd name="T27" fmla="*/ 280635 h 63"/>
              <a:gd name="T28" fmla="*/ 288131 w 64"/>
              <a:gd name="T29" fmla="*/ 169686 h 63"/>
              <a:gd name="T30" fmla="*/ 176808 w 64"/>
              <a:gd name="T31" fmla="*/ 58738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63"/>
              <a:gd name="T50" fmla="*/ 64 w 64"/>
              <a:gd name="T51" fmla="*/ 63 h 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4346" name="稻壳儿小白白(http://dwz.cn/Wu2UP)">
            <a:extLst>
              <a:ext uri="{FF2B5EF4-FFF2-40B4-BE49-F238E27FC236}">
                <a16:creationId xmlns:a16="http://schemas.microsoft.com/office/drawing/2014/main" id="{ECCA5A6C-4AE1-4C74-9E2E-91E049FDDD0C}"/>
              </a:ext>
            </a:extLst>
          </p:cNvPr>
          <p:cNvSpPr>
            <a:spLocks noEditPoints="1"/>
          </p:cNvSpPr>
          <p:nvPr/>
        </p:nvSpPr>
        <p:spPr bwMode="auto">
          <a:xfrm>
            <a:off x="4745037" y="4405215"/>
            <a:ext cx="498475" cy="374650"/>
          </a:xfrm>
          <a:custGeom>
            <a:avLst/>
            <a:gdLst>
              <a:gd name="T0" fmla="*/ 498475 w 158"/>
              <a:gd name="T1" fmla="*/ 374650 h 119"/>
              <a:gd name="T2" fmla="*/ 0 w 158"/>
              <a:gd name="T3" fmla="*/ 374650 h 119"/>
              <a:gd name="T4" fmla="*/ 0 w 158"/>
              <a:gd name="T5" fmla="*/ 0 h 119"/>
              <a:gd name="T6" fmla="*/ 28394 w 158"/>
              <a:gd name="T7" fmla="*/ 0 h 119"/>
              <a:gd name="T8" fmla="*/ 28394 w 158"/>
              <a:gd name="T9" fmla="*/ 340018 h 119"/>
              <a:gd name="T10" fmla="*/ 498475 w 158"/>
              <a:gd name="T11" fmla="*/ 340018 h 119"/>
              <a:gd name="T12" fmla="*/ 498475 w 158"/>
              <a:gd name="T13" fmla="*/ 374650 h 119"/>
              <a:gd name="T14" fmla="*/ 157745 w 158"/>
              <a:gd name="T15" fmla="*/ 311684 h 119"/>
              <a:gd name="T16" fmla="*/ 91492 w 158"/>
              <a:gd name="T17" fmla="*/ 311684 h 119"/>
              <a:gd name="T18" fmla="*/ 91492 w 158"/>
              <a:gd name="T19" fmla="*/ 188899 h 119"/>
              <a:gd name="T20" fmla="*/ 157745 w 158"/>
              <a:gd name="T21" fmla="*/ 188899 h 119"/>
              <a:gd name="T22" fmla="*/ 157745 w 158"/>
              <a:gd name="T23" fmla="*/ 311684 h 119"/>
              <a:gd name="T24" fmla="*/ 246083 w 158"/>
              <a:gd name="T25" fmla="*/ 311684 h 119"/>
              <a:gd name="T26" fmla="*/ 186139 w 158"/>
              <a:gd name="T27" fmla="*/ 311684 h 119"/>
              <a:gd name="T28" fmla="*/ 186139 w 158"/>
              <a:gd name="T29" fmla="*/ 59818 h 119"/>
              <a:gd name="T30" fmla="*/ 246083 w 158"/>
              <a:gd name="T31" fmla="*/ 59818 h 119"/>
              <a:gd name="T32" fmla="*/ 246083 w 158"/>
              <a:gd name="T33" fmla="*/ 311684 h 119"/>
              <a:gd name="T34" fmla="*/ 343885 w 158"/>
              <a:gd name="T35" fmla="*/ 311684 h 119"/>
              <a:gd name="T36" fmla="*/ 280787 w 158"/>
              <a:gd name="T37" fmla="*/ 311684 h 119"/>
              <a:gd name="T38" fmla="*/ 280787 w 158"/>
              <a:gd name="T39" fmla="*/ 122784 h 119"/>
              <a:gd name="T40" fmla="*/ 343885 w 158"/>
              <a:gd name="T41" fmla="*/ 122784 h 119"/>
              <a:gd name="T42" fmla="*/ 343885 w 158"/>
              <a:gd name="T43" fmla="*/ 311684 h 119"/>
              <a:gd name="T44" fmla="*/ 438532 w 158"/>
              <a:gd name="T45" fmla="*/ 311684 h 119"/>
              <a:gd name="T46" fmla="*/ 375434 w 158"/>
              <a:gd name="T47" fmla="*/ 311684 h 119"/>
              <a:gd name="T48" fmla="*/ 375434 w 158"/>
              <a:gd name="T49" fmla="*/ 34632 h 119"/>
              <a:gd name="T50" fmla="*/ 438532 w 158"/>
              <a:gd name="T51" fmla="*/ 34632 h 119"/>
              <a:gd name="T52" fmla="*/ 438532 w 158"/>
              <a:gd name="T53" fmla="*/ 311684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8"/>
              <a:gd name="T82" fmla="*/ 0 h 119"/>
              <a:gd name="T83" fmla="*/ 158 w 158"/>
              <a:gd name="T84" fmla="*/ 119 h 1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4347" name="稻壳儿小白白(http://dwz.cn/Wu2UP)">
            <a:extLst>
              <a:ext uri="{FF2B5EF4-FFF2-40B4-BE49-F238E27FC236}">
                <a16:creationId xmlns:a16="http://schemas.microsoft.com/office/drawing/2014/main" id="{D314DA06-11ED-49F2-B578-AD73AFA91440}"/>
              </a:ext>
            </a:extLst>
          </p:cNvPr>
          <p:cNvSpPr>
            <a:spLocks noChangeAspect="1" noEditPoints="1"/>
          </p:cNvSpPr>
          <p:nvPr/>
        </p:nvSpPr>
        <p:spPr bwMode="auto">
          <a:xfrm>
            <a:off x="8193089" y="4471087"/>
            <a:ext cx="409575" cy="411162"/>
          </a:xfrm>
          <a:custGeom>
            <a:avLst/>
            <a:gdLst>
              <a:gd name="T0" fmla="*/ 409575 w 58"/>
              <a:gd name="T1" fmla="*/ 233937 h 58"/>
              <a:gd name="T2" fmla="*/ 402513 w 58"/>
              <a:gd name="T3" fmla="*/ 241026 h 58"/>
              <a:gd name="T4" fmla="*/ 353082 w 58"/>
              <a:gd name="T5" fmla="*/ 248115 h 58"/>
              <a:gd name="T6" fmla="*/ 346020 w 58"/>
              <a:gd name="T7" fmla="*/ 276471 h 58"/>
              <a:gd name="T8" fmla="*/ 374267 w 58"/>
              <a:gd name="T9" fmla="*/ 311916 h 58"/>
              <a:gd name="T10" fmla="*/ 374267 w 58"/>
              <a:gd name="T11" fmla="*/ 319005 h 58"/>
              <a:gd name="T12" fmla="*/ 374267 w 58"/>
              <a:gd name="T13" fmla="*/ 326094 h 58"/>
              <a:gd name="T14" fmla="*/ 317774 w 58"/>
              <a:gd name="T15" fmla="*/ 375717 h 58"/>
              <a:gd name="T16" fmla="*/ 310712 w 58"/>
              <a:gd name="T17" fmla="*/ 368628 h 58"/>
              <a:gd name="T18" fmla="*/ 275404 w 58"/>
              <a:gd name="T19" fmla="*/ 340272 h 58"/>
              <a:gd name="T20" fmla="*/ 254219 w 58"/>
              <a:gd name="T21" fmla="*/ 354450 h 58"/>
              <a:gd name="T22" fmla="*/ 240096 w 58"/>
              <a:gd name="T23" fmla="*/ 404073 h 58"/>
              <a:gd name="T24" fmla="*/ 233034 w 58"/>
              <a:gd name="T25" fmla="*/ 411162 h 58"/>
              <a:gd name="T26" fmla="*/ 176541 w 58"/>
              <a:gd name="T27" fmla="*/ 411162 h 58"/>
              <a:gd name="T28" fmla="*/ 162418 w 58"/>
              <a:gd name="T29" fmla="*/ 404073 h 58"/>
              <a:gd name="T30" fmla="*/ 155356 w 58"/>
              <a:gd name="T31" fmla="*/ 354450 h 58"/>
              <a:gd name="T32" fmla="*/ 134171 w 58"/>
              <a:gd name="T33" fmla="*/ 340272 h 58"/>
              <a:gd name="T34" fmla="*/ 98863 w 58"/>
              <a:gd name="T35" fmla="*/ 368628 h 58"/>
              <a:gd name="T36" fmla="*/ 91801 w 58"/>
              <a:gd name="T37" fmla="*/ 375717 h 58"/>
              <a:gd name="T38" fmla="*/ 84740 w 58"/>
              <a:gd name="T39" fmla="*/ 368628 h 58"/>
              <a:gd name="T40" fmla="*/ 35308 w 58"/>
              <a:gd name="T41" fmla="*/ 326094 h 58"/>
              <a:gd name="T42" fmla="*/ 35308 w 58"/>
              <a:gd name="T43" fmla="*/ 319005 h 58"/>
              <a:gd name="T44" fmla="*/ 35308 w 58"/>
              <a:gd name="T45" fmla="*/ 311916 h 58"/>
              <a:gd name="T46" fmla="*/ 63555 w 58"/>
              <a:gd name="T47" fmla="*/ 276471 h 58"/>
              <a:gd name="T48" fmla="*/ 56493 w 58"/>
              <a:gd name="T49" fmla="*/ 248115 h 58"/>
              <a:gd name="T50" fmla="*/ 7062 w 58"/>
              <a:gd name="T51" fmla="*/ 241026 h 58"/>
              <a:gd name="T52" fmla="*/ 0 w 58"/>
              <a:gd name="T53" fmla="*/ 233937 h 58"/>
              <a:gd name="T54" fmla="*/ 0 w 58"/>
              <a:gd name="T55" fmla="*/ 170136 h 58"/>
              <a:gd name="T56" fmla="*/ 7062 w 58"/>
              <a:gd name="T57" fmla="*/ 163047 h 58"/>
              <a:gd name="T58" fmla="*/ 56493 w 58"/>
              <a:gd name="T59" fmla="*/ 155958 h 58"/>
              <a:gd name="T60" fmla="*/ 63555 w 58"/>
              <a:gd name="T61" fmla="*/ 127602 h 58"/>
              <a:gd name="T62" fmla="*/ 35308 w 58"/>
              <a:gd name="T63" fmla="*/ 92157 h 58"/>
              <a:gd name="T64" fmla="*/ 35308 w 58"/>
              <a:gd name="T65" fmla="*/ 85068 h 58"/>
              <a:gd name="T66" fmla="*/ 35308 w 58"/>
              <a:gd name="T67" fmla="*/ 77979 h 58"/>
              <a:gd name="T68" fmla="*/ 91801 w 58"/>
              <a:gd name="T69" fmla="*/ 35445 h 58"/>
              <a:gd name="T70" fmla="*/ 98863 w 58"/>
              <a:gd name="T71" fmla="*/ 35445 h 58"/>
              <a:gd name="T72" fmla="*/ 134171 w 58"/>
              <a:gd name="T73" fmla="*/ 63801 h 58"/>
              <a:gd name="T74" fmla="*/ 155356 w 58"/>
              <a:gd name="T75" fmla="*/ 56712 h 58"/>
              <a:gd name="T76" fmla="*/ 162418 w 58"/>
              <a:gd name="T77" fmla="*/ 7089 h 58"/>
              <a:gd name="T78" fmla="*/ 176541 w 58"/>
              <a:gd name="T79" fmla="*/ 0 h 58"/>
              <a:gd name="T80" fmla="*/ 233034 w 58"/>
              <a:gd name="T81" fmla="*/ 0 h 58"/>
              <a:gd name="T82" fmla="*/ 240096 w 58"/>
              <a:gd name="T83" fmla="*/ 7089 h 58"/>
              <a:gd name="T84" fmla="*/ 254219 w 58"/>
              <a:gd name="T85" fmla="*/ 56712 h 58"/>
              <a:gd name="T86" fmla="*/ 275404 w 58"/>
              <a:gd name="T87" fmla="*/ 63801 h 58"/>
              <a:gd name="T88" fmla="*/ 310712 w 58"/>
              <a:gd name="T89" fmla="*/ 35445 h 58"/>
              <a:gd name="T90" fmla="*/ 317774 w 58"/>
              <a:gd name="T91" fmla="*/ 35445 h 58"/>
              <a:gd name="T92" fmla="*/ 324835 w 58"/>
              <a:gd name="T93" fmla="*/ 35445 h 58"/>
              <a:gd name="T94" fmla="*/ 367205 w 58"/>
              <a:gd name="T95" fmla="*/ 85068 h 58"/>
              <a:gd name="T96" fmla="*/ 374267 w 58"/>
              <a:gd name="T97" fmla="*/ 85068 h 58"/>
              <a:gd name="T98" fmla="*/ 367205 w 58"/>
              <a:gd name="T99" fmla="*/ 92157 h 58"/>
              <a:gd name="T100" fmla="*/ 338959 w 58"/>
              <a:gd name="T101" fmla="*/ 127602 h 58"/>
              <a:gd name="T102" fmla="*/ 353082 w 58"/>
              <a:gd name="T103" fmla="*/ 155958 h 58"/>
              <a:gd name="T104" fmla="*/ 402513 w 58"/>
              <a:gd name="T105" fmla="*/ 163047 h 58"/>
              <a:gd name="T106" fmla="*/ 409575 w 58"/>
              <a:gd name="T107" fmla="*/ 177225 h 58"/>
              <a:gd name="T108" fmla="*/ 409575 w 58"/>
              <a:gd name="T109" fmla="*/ 233937 h 58"/>
              <a:gd name="T110" fmla="*/ 204788 w 58"/>
              <a:gd name="T111" fmla="*/ 134691 h 58"/>
              <a:gd name="T112" fmla="*/ 134171 w 58"/>
              <a:gd name="T113" fmla="*/ 205581 h 58"/>
              <a:gd name="T114" fmla="*/ 204788 w 58"/>
              <a:gd name="T115" fmla="*/ 269382 h 58"/>
              <a:gd name="T116" fmla="*/ 275404 w 58"/>
              <a:gd name="T117" fmla="*/ 205581 h 58"/>
              <a:gd name="T118" fmla="*/ 204788 w 58"/>
              <a:gd name="T119" fmla="*/ 134691 h 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8"/>
              <a:gd name="T181" fmla="*/ 0 h 58"/>
              <a:gd name="T182" fmla="*/ 58 w 58"/>
              <a:gd name="T183" fmla="*/ 58 h 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4349" name="稻壳儿小白白(http://dwz.cn/Wu2UP)">
            <a:extLst>
              <a:ext uri="{FF2B5EF4-FFF2-40B4-BE49-F238E27FC236}">
                <a16:creationId xmlns:a16="http://schemas.microsoft.com/office/drawing/2014/main" id="{F73DE7E6-A1E4-4B29-8B1C-AB8BFE63B603}"/>
              </a:ext>
            </a:extLst>
          </p:cNvPr>
          <p:cNvSpPr txBox="1">
            <a:spLocks noChangeArrowheads="1"/>
          </p:cNvSpPr>
          <p:nvPr/>
        </p:nvSpPr>
        <p:spPr bwMode="auto">
          <a:xfrm>
            <a:off x="2363783" y="722313"/>
            <a:ext cx="1376362"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b="1" dirty="0">
                <a:solidFill>
                  <a:srgbClr val="445469"/>
                </a:solidFill>
                <a:sym typeface="Arial" panose="020B0604020202020204" pitchFamily="34" charset="0"/>
              </a:rPr>
              <a:t>爬虫</a:t>
            </a:r>
            <a:endParaRPr lang="en-US" altLang="zh-CN" sz="2000" b="1" dirty="0">
              <a:solidFill>
                <a:srgbClr val="445469"/>
              </a:solidFill>
              <a:sym typeface="Arial" panose="020B0604020202020204" pitchFamily="34" charset="0"/>
            </a:endParaRPr>
          </a:p>
          <a:p>
            <a:pPr eaLnBrk="1" hangingPunct="1">
              <a:spcBef>
                <a:spcPct val="20000"/>
              </a:spcBef>
            </a:pPr>
            <a:r>
              <a:rPr lang="en-US" altLang="zh-CN" sz="2000" b="1" dirty="0">
                <a:solidFill>
                  <a:srgbClr val="445469"/>
                </a:solidFill>
                <a:sym typeface="Arial" panose="020B0604020202020204" pitchFamily="34" charset="0"/>
              </a:rPr>
              <a:t>requests</a:t>
            </a:r>
          </a:p>
          <a:p>
            <a:pPr eaLnBrk="1" hangingPunct="1">
              <a:spcBef>
                <a:spcPct val="20000"/>
              </a:spcBef>
            </a:pPr>
            <a:r>
              <a:rPr lang="en-US" altLang="zh-CN" sz="2000" b="1" dirty="0">
                <a:solidFill>
                  <a:srgbClr val="445469"/>
                </a:solidFill>
                <a:sym typeface="Arial" panose="020B0604020202020204" pitchFamily="34" charset="0"/>
              </a:rPr>
              <a:t>bs4</a:t>
            </a:r>
          </a:p>
          <a:p>
            <a:pPr eaLnBrk="1" hangingPunct="1">
              <a:spcBef>
                <a:spcPct val="20000"/>
              </a:spcBef>
            </a:pPr>
            <a:r>
              <a:rPr lang="en-US" altLang="zh-CN" sz="2000" b="1" dirty="0">
                <a:solidFill>
                  <a:srgbClr val="445469"/>
                </a:solidFill>
                <a:sym typeface="Arial" panose="020B0604020202020204" pitchFamily="34" charset="0"/>
              </a:rPr>
              <a:t>re</a:t>
            </a:r>
          </a:p>
          <a:p>
            <a:pPr eaLnBrk="1" hangingPunct="1">
              <a:spcBef>
                <a:spcPct val="20000"/>
              </a:spcBef>
            </a:pPr>
            <a:r>
              <a:rPr lang="en-US" altLang="zh-CN" sz="2000" b="1" dirty="0">
                <a:solidFill>
                  <a:srgbClr val="445469"/>
                </a:solidFill>
                <a:sym typeface="Arial" panose="020B0604020202020204" pitchFamily="34" charset="0"/>
              </a:rPr>
              <a:t>json</a:t>
            </a:r>
          </a:p>
          <a:p>
            <a:pPr eaLnBrk="1" hangingPunct="1">
              <a:spcBef>
                <a:spcPct val="20000"/>
              </a:spcBef>
            </a:pPr>
            <a:r>
              <a:rPr lang="en-US" altLang="zh-CN" sz="2000" b="1" dirty="0">
                <a:solidFill>
                  <a:srgbClr val="445469"/>
                </a:solidFill>
                <a:sym typeface="Arial" panose="020B0604020202020204" pitchFamily="34" charset="0"/>
              </a:rPr>
              <a:t>pandas</a:t>
            </a:r>
          </a:p>
          <a:p>
            <a:pPr>
              <a:spcBef>
                <a:spcPct val="20000"/>
              </a:spcBef>
            </a:pPr>
            <a:r>
              <a:rPr lang="en-US" altLang="zh-CN" sz="2000" b="1" dirty="0">
                <a:solidFill>
                  <a:srgbClr val="445469"/>
                </a:solidFill>
                <a:sym typeface="Arial" panose="020B0604020202020204" pitchFamily="34" charset="0"/>
              </a:rPr>
              <a:t>threading</a:t>
            </a:r>
          </a:p>
        </p:txBody>
      </p:sp>
      <p:sp>
        <p:nvSpPr>
          <p:cNvPr id="14351" name="稻壳儿小白白(http://dwz.cn/Wu2UP)">
            <a:extLst>
              <a:ext uri="{FF2B5EF4-FFF2-40B4-BE49-F238E27FC236}">
                <a16:creationId xmlns:a16="http://schemas.microsoft.com/office/drawing/2014/main" id="{1FA2C9F5-727D-4276-A287-767183E9D369}"/>
              </a:ext>
            </a:extLst>
          </p:cNvPr>
          <p:cNvSpPr txBox="1">
            <a:spLocks noChangeArrowheads="1"/>
          </p:cNvSpPr>
          <p:nvPr/>
        </p:nvSpPr>
        <p:spPr bwMode="auto">
          <a:xfrm>
            <a:off x="7450932" y="1286303"/>
            <a:ext cx="137636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b="1" dirty="0">
                <a:solidFill>
                  <a:srgbClr val="445469"/>
                </a:solidFill>
                <a:sym typeface="Arial" panose="020B0604020202020204" pitchFamily="34" charset="0"/>
              </a:rPr>
              <a:t>数据预处理</a:t>
            </a:r>
            <a:endParaRPr lang="en-US" altLang="zh-CN" sz="2000" b="1" dirty="0">
              <a:solidFill>
                <a:srgbClr val="445469"/>
              </a:solidFill>
              <a:sym typeface="Arial" panose="020B0604020202020204" pitchFamily="34" charset="0"/>
            </a:endParaRPr>
          </a:p>
          <a:p>
            <a:pPr eaLnBrk="1" hangingPunct="1">
              <a:spcBef>
                <a:spcPct val="20000"/>
              </a:spcBef>
            </a:pPr>
            <a:r>
              <a:rPr lang="en-US" altLang="zh-CN" sz="2000" b="1" dirty="0">
                <a:solidFill>
                  <a:srgbClr val="445469"/>
                </a:solidFill>
                <a:sym typeface="Arial" panose="020B0604020202020204" pitchFamily="34" charset="0"/>
              </a:rPr>
              <a:t>xml</a:t>
            </a:r>
          </a:p>
          <a:p>
            <a:pPr eaLnBrk="1" hangingPunct="1">
              <a:spcBef>
                <a:spcPct val="20000"/>
              </a:spcBef>
            </a:pPr>
            <a:r>
              <a:rPr lang="en-US" altLang="zh-CN" sz="2000" b="1" dirty="0">
                <a:solidFill>
                  <a:srgbClr val="445469"/>
                </a:solidFill>
                <a:sym typeface="Arial" panose="020B0604020202020204" pitchFamily="34" charset="0"/>
              </a:rPr>
              <a:t>pandas</a:t>
            </a:r>
          </a:p>
          <a:p>
            <a:pPr eaLnBrk="1" hangingPunct="1">
              <a:spcBef>
                <a:spcPct val="20000"/>
              </a:spcBef>
            </a:pPr>
            <a:r>
              <a:rPr lang="en-US" altLang="zh-CN" sz="2000" b="1" dirty="0">
                <a:solidFill>
                  <a:srgbClr val="445469"/>
                </a:solidFill>
                <a:sym typeface="Arial" panose="020B0604020202020204" pitchFamily="34" charset="0"/>
              </a:rPr>
              <a:t>json</a:t>
            </a:r>
          </a:p>
          <a:p>
            <a:pPr eaLnBrk="1" hangingPunct="1">
              <a:spcBef>
                <a:spcPct val="20000"/>
              </a:spcBef>
            </a:pPr>
            <a:r>
              <a:rPr lang="en-US" altLang="zh-CN" sz="2000" b="1" dirty="0" err="1">
                <a:solidFill>
                  <a:srgbClr val="445469"/>
                </a:solidFill>
                <a:sym typeface="Arial" panose="020B0604020202020204" pitchFamily="34" charset="0"/>
              </a:rPr>
              <a:t>jieba</a:t>
            </a:r>
            <a:endParaRPr lang="en-US" altLang="zh-CN" sz="2000" b="1" dirty="0">
              <a:solidFill>
                <a:srgbClr val="445469"/>
              </a:solidFill>
              <a:sym typeface="Arial" panose="020B0604020202020204" pitchFamily="34" charset="0"/>
            </a:endParaRPr>
          </a:p>
        </p:txBody>
      </p:sp>
      <p:sp>
        <p:nvSpPr>
          <p:cNvPr id="14355" name="稻壳儿小白白(http://dwz.cn/Wu2UP)">
            <a:extLst>
              <a:ext uri="{FF2B5EF4-FFF2-40B4-BE49-F238E27FC236}">
                <a16:creationId xmlns:a16="http://schemas.microsoft.com/office/drawing/2014/main" id="{D8C04D8C-715A-49F5-8924-4C52DC624FA9}"/>
              </a:ext>
            </a:extLst>
          </p:cNvPr>
          <p:cNvSpPr txBox="1">
            <a:spLocks noChangeArrowheads="1"/>
          </p:cNvSpPr>
          <p:nvPr/>
        </p:nvSpPr>
        <p:spPr bwMode="auto">
          <a:xfrm>
            <a:off x="9223376" y="4502837"/>
            <a:ext cx="137636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b="1" dirty="0">
                <a:solidFill>
                  <a:srgbClr val="445469"/>
                </a:solidFill>
                <a:sym typeface="Arial" panose="020B0604020202020204" pitchFamily="34" charset="0"/>
              </a:rPr>
              <a:t>字符画</a:t>
            </a:r>
            <a:endParaRPr lang="en-US" altLang="zh-CN" sz="2000" b="1" dirty="0">
              <a:solidFill>
                <a:srgbClr val="445469"/>
              </a:solidFill>
              <a:sym typeface="Arial" panose="020B0604020202020204" pitchFamily="34" charset="0"/>
            </a:endParaRPr>
          </a:p>
          <a:p>
            <a:pPr eaLnBrk="1" hangingPunct="1">
              <a:spcBef>
                <a:spcPct val="20000"/>
              </a:spcBef>
            </a:pPr>
            <a:r>
              <a:rPr lang="en-US" altLang="zh-CN" sz="2000" b="1" dirty="0">
                <a:solidFill>
                  <a:srgbClr val="445469"/>
                </a:solidFill>
                <a:sym typeface="Arial" panose="020B0604020202020204" pitchFamily="34" charset="0"/>
              </a:rPr>
              <a:t>pillow</a:t>
            </a:r>
          </a:p>
        </p:txBody>
      </p:sp>
      <p:grpSp>
        <p:nvGrpSpPr>
          <p:cNvPr id="14359" name="组合 52">
            <a:extLst>
              <a:ext uri="{FF2B5EF4-FFF2-40B4-BE49-F238E27FC236}">
                <a16:creationId xmlns:a16="http://schemas.microsoft.com/office/drawing/2014/main" id="{1C9A4CE3-911C-4961-9384-31201E4669B2}"/>
              </a:ext>
            </a:extLst>
          </p:cNvPr>
          <p:cNvGrpSpPr>
            <a:grpSpLocks/>
          </p:cNvGrpSpPr>
          <p:nvPr/>
        </p:nvGrpSpPr>
        <p:grpSpPr bwMode="auto">
          <a:xfrm>
            <a:off x="244475" y="111125"/>
            <a:ext cx="4008438" cy="611188"/>
            <a:chOff x="0" y="0"/>
            <a:chExt cx="4008674" cy="611426"/>
          </a:xfrm>
        </p:grpSpPr>
        <p:grpSp>
          <p:nvGrpSpPr>
            <p:cNvPr id="14360" name="组合 54">
              <a:extLst>
                <a:ext uri="{FF2B5EF4-FFF2-40B4-BE49-F238E27FC236}">
                  <a16:creationId xmlns:a16="http://schemas.microsoft.com/office/drawing/2014/main" id="{155AAE35-B2B3-4AC0-B500-8B056B3B6560}"/>
                </a:ext>
              </a:extLst>
            </p:cNvPr>
            <p:cNvGrpSpPr>
              <a:grpSpLocks/>
            </p:cNvGrpSpPr>
            <p:nvPr/>
          </p:nvGrpSpPr>
          <p:grpSpPr bwMode="auto">
            <a:xfrm>
              <a:off x="0" y="0"/>
              <a:ext cx="611426" cy="611426"/>
              <a:chOff x="0" y="0"/>
              <a:chExt cx="3020798" cy="3020798"/>
            </a:xfrm>
          </p:grpSpPr>
          <p:pic>
            <p:nvPicPr>
              <p:cNvPr id="14363" name="Picture 25@|13FFC:16777215|FBC:16777215|LFC:16777215|LBC:16777215">
                <a:extLst>
                  <a:ext uri="{FF2B5EF4-FFF2-40B4-BE49-F238E27FC236}">
                    <a16:creationId xmlns:a16="http://schemas.microsoft.com/office/drawing/2014/main" id="{29D89A0B-B5B8-4394-B517-E8451615B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4" name="Oval 36@|1FFC:15773696|FBC:16777215|LFC:16777215|LBC:16777215">
                <a:extLst>
                  <a:ext uri="{FF2B5EF4-FFF2-40B4-BE49-F238E27FC236}">
                    <a16:creationId xmlns:a16="http://schemas.microsoft.com/office/drawing/2014/main" id="{B5DB27D2-2813-453D-8725-AE6BF2722203}"/>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4361" name="文本框 55">
              <a:extLst>
                <a:ext uri="{FF2B5EF4-FFF2-40B4-BE49-F238E27FC236}">
                  <a16:creationId xmlns:a16="http://schemas.microsoft.com/office/drawing/2014/main" id="{C630FE3A-64B6-45CB-BAA5-659AC93CA575}"/>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dirty="0">
                  <a:solidFill>
                    <a:schemeClr val="bg1"/>
                  </a:solidFill>
                  <a:cs typeface="Vrinda" panose="020B0502040204020203" pitchFamily="34" charset="0"/>
                  <a:sym typeface="Arial" panose="020B0604020202020204" pitchFamily="34" charset="0"/>
                </a:rPr>
                <a:t>3</a:t>
              </a:r>
              <a:endParaRPr lang="zh-CN" altLang="en-US" sz="3200" b="1" dirty="0">
                <a:solidFill>
                  <a:schemeClr val="bg1"/>
                </a:solidFill>
                <a:cs typeface="Vrinda" panose="020B0502040204020203" pitchFamily="34" charset="0"/>
                <a:sym typeface="Arial" panose="020B0604020202020204" pitchFamily="34" charset="0"/>
              </a:endParaRPr>
            </a:p>
          </p:txBody>
        </p:sp>
        <p:sp>
          <p:nvSpPr>
            <p:cNvPr id="14362" name="文本框 56">
              <a:extLst>
                <a:ext uri="{FF2B5EF4-FFF2-40B4-BE49-F238E27FC236}">
                  <a16:creationId xmlns:a16="http://schemas.microsoft.com/office/drawing/2014/main" id="{A9ECF311-90C2-4FA7-8807-5D9B2B92F138}"/>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800" b="1" dirty="0">
                  <a:solidFill>
                    <a:srgbClr val="4B5E75"/>
                  </a:solidFill>
                  <a:cs typeface="Vrinda" panose="020B0502040204020203" pitchFamily="34" charset="0"/>
                  <a:sym typeface="Arial" panose="020B0604020202020204" pitchFamily="34" charset="0"/>
                </a:rPr>
                <a:t>技术实现</a:t>
              </a:r>
            </a:p>
          </p:txBody>
        </p:sp>
      </p:grpSp>
      <p:sp>
        <p:nvSpPr>
          <p:cNvPr id="29" name="稻壳儿小白白(http://dwz.cn/Wu2UP)">
            <a:extLst>
              <a:ext uri="{FF2B5EF4-FFF2-40B4-BE49-F238E27FC236}">
                <a16:creationId xmlns:a16="http://schemas.microsoft.com/office/drawing/2014/main" id="{C77BF4C4-12D9-4F9C-A593-EF3CF71B5E02}"/>
              </a:ext>
            </a:extLst>
          </p:cNvPr>
          <p:cNvSpPr txBox="1">
            <a:spLocks noChangeArrowheads="1"/>
          </p:cNvSpPr>
          <p:nvPr/>
        </p:nvSpPr>
        <p:spPr bwMode="auto">
          <a:xfrm>
            <a:off x="2708275" y="3879931"/>
            <a:ext cx="1376362"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b="1" dirty="0">
                <a:solidFill>
                  <a:srgbClr val="445469"/>
                </a:solidFill>
                <a:sym typeface="Arial" panose="020B0604020202020204" pitchFamily="34" charset="0"/>
              </a:rPr>
              <a:t>数据分析</a:t>
            </a:r>
            <a:endParaRPr lang="en-US" altLang="zh-CN" sz="2000" b="1" dirty="0">
              <a:solidFill>
                <a:srgbClr val="445469"/>
              </a:solidFill>
              <a:sym typeface="Arial" panose="020B0604020202020204" pitchFamily="34" charset="0"/>
            </a:endParaRPr>
          </a:p>
          <a:p>
            <a:pPr eaLnBrk="1" hangingPunct="1">
              <a:spcBef>
                <a:spcPct val="20000"/>
              </a:spcBef>
            </a:pPr>
            <a:r>
              <a:rPr lang="en-US" altLang="zh-CN" sz="2000" b="1" dirty="0" err="1">
                <a:solidFill>
                  <a:srgbClr val="445469"/>
                </a:solidFill>
                <a:sym typeface="Arial" panose="020B0604020202020204" pitchFamily="34" charset="0"/>
              </a:rPr>
              <a:t>os</a:t>
            </a:r>
            <a:endParaRPr lang="en-US" altLang="zh-CN" sz="2000" b="1" dirty="0">
              <a:solidFill>
                <a:srgbClr val="445469"/>
              </a:solidFill>
              <a:sym typeface="Arial" panose="020B0604020202020204" pitchFamily="34" charset="0"/>
            </a:endParaRPr>
          </a:p>
          <a:p>
            <a:pPr eaLnBrk="1" hangingPunct="1">
              <a:spcBef>
                <a:spcPct val="20000"/>
              </a:spcBef>
            </a:pPr>
            <a:r>
              <a:rPr lang="en-US" altLang="zh-CN" sz="2000" b="1" dirty="0" err="1">
                <a:solidFill>
                  <a:srgbClr val="445469"/>
                </a:solidFill>
                <a:sym typeface="Arial" panose="020B0604020202020204" pitchFamily="34" charset="0"/>
              </a:rPr>
              <a:t>snownlp</a:t>
            </a:r>
            <a:endParaRPr lang="en-US" altLang="zh-CN" sz="2000" b="1" dirty="0">
              <a:solidFill>
                <a:srgbClr val="445469"/>
              </a:solidFill>
              <a:sym typeface="Arial" panose="020B0604020202020204" pitchFamily="34" charset="0"/>
            </a:endParaRPr>
          </a:p>
          <a:p>
            <a:pPr eaLnBrk="1" hangingPunct="1">
              <a:spcBef>
                <a:spcPct val="20000"/>
              </a:spcBef>
            </a:pPr>
            <a:r>
              <a:rPr lang="en-US" altLang="zh-CN" sz="2000" b="1" dirty="0" err="1">
                <a:solidFill>
                  <a:srgbClr val="445469"/>
                </a:solidFill>
                <a:sym typeface="Arial" panose="020B0604020202020204" pitchFamily="34" charset="0"/>
              </a:rPr>
              <a:t>joblib</a:t>
            </a:r>
            <a:endParaRPr lang="en-US" altLang="zh-CN" sz="2000" b="1" dirty="0">
              <a:solidFill>
                <a:srgbClr val="445469"/>
              </a:solidFill>
              <a:sym typeface="Arial" panose="020B0604020202020204" pitchFamily="34" charset="0"/>
            </a:endParaRPr>
          </a:p>
          <a:p>
            <a:pPr eaLnBrk="1" hangingPunct="1">
              <a:spcBef>
                <a:spcPct val="20000"/>
              </a:spcBef>
            </a:pPr>
            <a:r>
              <a:rPr lang="en-US" altLang="zh-CN" sz="2000" b="1" dirty="0" err="1">
                <a:solidFill>
                  <a:srgbClr val="445469"/>
                </a:solidFill>
                <a:sym typeface="Arial" panose="020B0604020202020204" pitchFamily="34" charset="0"/>
              </a:rPr>
              <a:t>sklearan</a:t>
            </a:r>
            <a:endParaRPr lang="en-US" altLang="zh-CN" sz="2000" b="1" dirty="0">
              <a:solidFill>
                <a:srgbClr val="445469"/>
              </a:solidFill>
              <a:sym typeface="Arial" panose="020B0604020202020204" pitchFamily="34" charset="0"/>
            </a:endParaRPr>
          </a:p>
          <a:p>
            <a:pPr eaLnBrk="1" hangingPunct="1">
              <a:spcBef>
                <a:spcPct val="20000"/>
              </a:spcBef>
            </a:pPr>
            <a:r>
              <a:rPr lang="en-US" altLang="zh-CN" sz="2000" b="1" dirty="0" err="1">
                <a:solidFill>
                  <a:srgbClr val="445469"/>
                </a:solidFill>
                <a:sym typeface="Arial" panose="020B0604020202020204" pitchFamily="34" charset="0"/>
              </a:rPr>
              <a:t>wordcloud</a:t>
            </a:r>
            <a:endParaRPr lang="en-US" altLang="zh-CN" sz="2000" b="1" dirty="0">
              <a:solidFill>
                <a:srgbClr val="445469"/>
              </a:solidFill>
              <a:sym typeface="Arial" panose="020B0604020202020204" pitchFamily="34" charset="0"/>
            </a:endParaRPr>
          </a:p>
          <a:p>
            <a:pPr eaLnBrk="1" hangingPunct="1">
              <a:spcBef>
                <a:spcPct val="20000"/>
              </a:spcBef>
            </a:pPr>
            <a:r>
              <a:rPr lang="en-US" altLang="zh-CN" sz="2000" b="1" dirty="0" err="1">
                <a:solidFill>
                  <a:srgbClr val="445469"/>
                </a:solidFill>
                <a:sym typeface="Arial" panose="020B0604020202020204" pitchFamily="34" charset="0"/>
              </a:rPr>
              <a:t>pyecharts</a:t>
            </a:r>
            <a:endParaRPr lang="en-US" altLang="zh-CN" sz="2000" b="1" dirty="0">
              <a:solidFill>
                <a:srgbClr val="445469"/>
              </a:solidFill>
              <a:sym typeface="Arial" panose="020B0604020202020204" pitchFamily="34" charset="0"/>
            </a:endParaRPr>
          </a:p>
        </p:txBody>
      </p:sp>
    </p:spTree>
  </p:cSld>
  <p:clrMapOvr>
    <a:masterClrMapping/>
  </p:clrMapOvr>
  <p:transition spd="med" advClick="0">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810" name="组合 25">
            <a:extLst>
              <a:ext uri="{FF2B5EF4-FFF2-40B4-BE49-F238E27FC236}">
                <a16:creationId xmlns:a16="http://schemas.microsoft.com/office/drawing/2014/main" id="{C14530EC-8163-4143-B281-51F7002752EC}"/>
              </a:ext>
            </a:extLst>
          </p:cNvPr>
          <p:cNvGrpSpPr>
            <a:grpSpLocks/>
          </p:cNvGrpSpPr>
          <p:nvPr/>
        </p:nvGrpSpPr>
        <p:grpSpPr bwMode="auto">
          <a:xfrm>
            <a:off x="244475" y="111125"/>
            <a:ext cx="4008438" cy="611188"/>
            <a:chOff x="0" y="0"/>
            <a:chExt cx="4008674" cy="611426"/>
          </a:xfrm>
        </p:grpSpPr>
        <p:grpSp>
          <p:nvGrpSpPr>
            <p:cNvPr id="33811" name="组合 26">
              <a:extLst>
                <a:ext uri="{FF2B5EF4-FFF2-40B4-BE49-F238E27FC236}">
                  <a16:creationId xmlns:a16="http://schemas.microsoft.com/office/drawing/2014/main" id="{CBDDC915-809E-4FE0-9E21-A0D8D23CC72B}"/>
                </a:ext>
              </a:extLst>
            </p:cNvPr>
            <p:cNvGrpSpPr>
              <a:grpSpLocks/>
            </p:cNvGrpSpPr>
            <p:nvPr/>
          </p:nvGrpSpPr>
          <p:grpSpPr bwMode="auto">
            <a:xfrm>
              <a:off x="0" y="0"/>
              <a:ext cx="611426" cy="611426"/>
              <a:chOff x="0" y="0"/>
              <a:chExt cx="3020798" cy="3020798"/>
            </a:xfrm>
          </p:grpSpPr>
          <p:pic>
            <p:nvPicPr>
              <p:cNvPr id="33814" name="Picture 25@|13FFC:16777215|FBC:16777215|LFC:16777215|LBC:16777215">
                <a:extLst>
                  <a:ext uri="{FF2B5EF4-FFF2-40B4-BE49-F238E27FC236}">
                    <a16:creationId xmlns:a16="http://schemas.microsoft.com/office/drawing/2014/main" id="{13A74689-D400-4119-BD64-12421285A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5" name="Oval 36@|1FFC:15773696|FBC:16777215|LFC:16777215|LBC:16777215">
                <a:extLst>
                  <a:ext uri="{FF2B5EF4-FFF2-40B4-BE49-F238E27FC236}">
                    <a16:creationId xmlns:a16="http://schemas.microsoft.com/office/drawing/2014/main" id="{9A55930B-3EB0-48EF-B8C4-A8053FF994B5}"/>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3812" name="文本框 32">
              <a:extLst>
                <a:ext uri="{FF2B5EF4-FFF2-40B4-BE49-F238E27FC236}">
                  <a16:creationId xmlns:a16="http://schemas.microsoft.com/office/drawing/2014/main" id="{4F6C778F-0318-4E8B-A569-86BF0E0B9C47}"/>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3</a:t>
              </a:r>
              <a:endParaRPr lang="zh-CN" altLang="en-US" sz="3200" b="1">
                <a:solidFill>
                  <a:schemeClr val="bg1"/>
                </a:solidFill>
                <a:cs typeface="Vrinda" panose="020B0502040204020203" pitchFamily="34" charset="0"/>
                <a:sym typeface="Arial" panose="020B0604020202020204" pitchFamily="34" charset="0"/>
              </a:endParaRPr>
            </a:p>
          </p:txBody>
        </p:sp>
        <p:sp>
          <p:nvSpPr>
            <p:cNvPr id="33813" name="文本框 34">
              <a:extLst>
                <a:ext uri="{FF2B5EF4-FFF2-40B4-BE49-F238E27FC236}">
                  <a16:creationId xmlns:a16="http://schemas.microsoft.com/office/drawing/2014/main" id="{C52FDCCE-E5EB-4F76-A489-103D71453700}"/>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800" b="1" dirty="0">
                  <a:solidFill>
                    <a:srgbClr val="4B5E75"/>
                  </a:solidFill>
                  <a:cs typeface="Vrinda" panose="020B0502040204020203" pitchFamily="34" charset="0"/>
                  <a:sym typeface="Arial" panose="020B0604020202020204" pitchFamily="34" charset="0"/>
                </a:rPr>
                <a:t>技术实现</a:t>
              </a:r>
            </a:p>
          </p:txBody>
        </p:sp>
      </p:grpSp>
      <p:sp>
        <p:nvSpPr>
          <p:cNvPr id="24" name="稻壳儿小白白(http://dwz.cn/Wu2UP)">
            <a:extLst>
              <a:ext uri="{FF2B5EF4-FFF2-40B4-BE49-F238E27FC236}">
                <a16:creationId xmlns:a16="http://schemas.microsoft.com/office/drawing/2014/main" id="{28CD0D8E-7F9F-4AD0-9BE1-D8512343552D}"/>
              </a:ext>
            </a:extLst>
          </p:cNvPr>
          <p:cNvSpPr txBox="1">
            <a:spLocks noChangeArrowheads="1"/>
          </p:cNvSpPr>
          <p:nvPr/>
        </p:nvSpPr>
        <p:spPr bwMode="auto">
          <a:xfrm>
            <a:off x="1001367" y="722313"/>
            <a:ext cx="6503091" cy="10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en-US" altLang="zh-CN" sz="2400" b="1" dirty="0" err="1">
                <a:solidFill>
                  <a:srgbClr val="445469"/>
                </a:solidFill>
                <a:sym typeface="Arial" panose="020B0604020202020204" pitchFamily="34" charset="0"/>
              </a:rPr>
              <a:t>bilibili</a:t>
            </a:r>
            <a:r>
              <a:rPr lang="zh-CN" altLang="en-US" sz="2400" b="1" dirty="0">
                <a:solidFill>
                  <a:srgbClr val="445469"/>
                </a:solidFill>
                <a:sym typeface="Arial" panose="020B0604020202020204" pitchFamily="34" charset="0"/>
              </a:rPr>
              <a:t>视频信息爬取</a:t>
            </a:r>
            <a:r>
              <a:rPr lang="en-US" altLang="zh-CN" sz="2400" b="1" dirty="0">
                <a:solidFill>
                  <a:srgbClr val="445469"/>
                </a:solidFill>
                <a:sym typeface="Arial" panose="020B0604020202020204" pitchFamily="34" charset="0"/>
              </a:rPr>
              <a:t>——</a:t>
            </a:r>
            <a:r>
              <a:rPr lang="zh-CN" altLang="en-US" sz="2400" b="1" dirty="0">
                <a:solidFill>
                  <a:srgbClr val="445469"/>
                </a:solidFill>
                <a:sym typeface="Arial" panose="020B0604020202020204" pitchFamily="34" charset="0"/>
              </a:rPr>
              <a:t>思路介绍</a:t>
            </a:r>
            <a:endParaRPr lang="en-US" altLang="zh-CN" sz="2400" b="1" dirty="0">
              <a:solidFill>
                <a:srgbClr val="445469"/>
              </a:solidFill>
              <a:sym typeface="Arial" panose="020B0604020202020204" pitchFamily="34" charset="0"/>
            </a:endParaRPr>
          </a:p>
          <a:p>
            <a:pPr eaLnBrk="1" hangingPunct="1">
              <a:lnSpc>
                <a:spcPct val="120000"/>
              </a:lnSpc>
              <a:spcBef>
                <a:spcPct val="20000"/>
              </a:spcBef>
            </a:pPr>
            <a:r>
              <a:rPr lang="zh-CN" altLang="en-US" sz="2400" b="1" dirty="0">
                <a:solidFill>
                  <a:srgbClr val="445469"/>
                </a:solidFill>
                <a:sym typeface="Arial" panose="020B0604020202020204" pitchFamily="34" charset="0"/>
              </a:rPr>
              <a:t>爬取弹幕部分</a:t>
            </a:r>
            <a:endParaRPr lang="en-US" altLang="zh-CN" sz="2400" b="1" dirty="0">
              <a:solidFill>
                <a:srgbClr val="445469"/>
              </a:solidFill>
              <a:sym typeface="Arial" panose="020B0604020202020204" pitchFamily="34" charset="0"/>
            </a:endParaRPr>
          </a:p>
        </p:txBody>
      </p:sp>
      <p:sp>
        <p:nvSpPr>
          <p:cNvPr id="25" name="稻壳儿小白白(http://dwz.cn/Wu2UP)">
            <a:extLst>
              <a:ext uri="{FF2B5EF4-FFF2-40B4-BE49-F238E27FC236}">
                <a16:creationId xmlns:a16="http://schemas.microsoft.com/office/drawing/2014/main" id="{78B6FA29-107E-4347-8F60-A48B43C3F8F2}"/>
              </a:ext>
            </a:extLst>
          </p:cNvPr>
          <p:cNvSpPr txBox="1">
            <a:spLocks noChangeArrowheads="1"/>
          </p:cNvSpPr>
          <p:nvPr/>
        </p:nvSpPr>
        <p:spPr bwMode="auto">
          <a:xfrm>
            <a:off x="1181760" y="3112823"/>
            <a:ext cx="9828479"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dirty="0">
                <a:solidFill>
                  <a:srgbClr val="445469"/>
                </a:solidFill>
                <a:sym typeface="Arial" panose="020B0604020202020204" pitchFamily="34" charset="0"/>
              </a:rPr>
              <a:t>实现的目标：通过视频的</a:t>
            </a:r>
            <a:r>
              <a:rPr lang="en-US" altLang="zh-CN" sz="3200" dirty="0" err="1">
                <a:solidFill>
                  <a:srgbClr val="445469"/>
                </a:solidFill>
                <a:sym typeface="Arial" panose="020B0604020202020204" pitchFamily="34" charset="0"/>
              </a:rPr>
              <a:t>url</a:t>
            </a:r>
            <a:r>
              <a:rPr lang="zh-CN" altLang="en-US" sz="3200" dirty="0">
                <a:solidFill>
                  <a:srgbClr val="445469"/>
                </a:solidFill>
                <a:sym typeface="Arial" panose="020B0604020202020204" pitchFamily="34" charset="0"/>
              </a:rPr>
              <a:t>获得相应视频的弹幕</a:t>
            </a:r>
            <a:endParaRPr lang="en-US" altLang="zh-CN" sz="3200" dirty="0">
              <a:solidFill>
                <a:srgbClr val="445469"/>
              </a:solidFill>
              <a:sym typeface="Arial" panose="020B0604020202020204" pitchFamily="34" charset="0"/>
            </a:endParaRPr>
          </a:p>
        </p:txBody>
      </p:sp>
    </p:spTree>
  </p:cSld>
  <p:clrMapOvr>
    <a:masterClrMapping/>
  </p:clrMapOvr>
  <p:transition spd="med" advClick="0">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6">
            <a:extLst>
              <a:ext uri="{FF2B5EF4-FFF2-40B4-BE49-F238E27FC236}">
                <a16:creationId xmlns:a16="http://schemas.microsoft.com/office/drawing/2014/main" id="{C66891C3-1664-4E0A-BE04-7752556F3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椭圆 7">
            <a:extLst>
              <a:ext uri="{FF2B5EF4-FFF2-40B4-BE49-F238E27FC236}">
                <a16:creationId xmlns:a16="http://schemas.microsoft.com/office/drawing/2014/main" id="{06B0FBBC-38CE-40B6-A987-6656AFC08244}"/>
              </a:ext>
            </a:extLst>
          </p:cNvPr>
          <p:cNvSpPr>
            <a:spLocks noChangeArrowheads="1"/>
          </p:cNvSpPr>
          <p:nvPr/>
        </p:nvSpPr>
        <p:spPr bwMode="auto">
          <a:xfrm>
            <a:off x="4613275" y="1243013"/>
            <a:ext cx="3021013" cy="3021012"/>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7172" name="文本框 5">
            <a:extLst>
              <a:ext uri="{FF2B5EF4-FFF2-40B4-BE49-F238E27FC236}">
                <a16:creationId xmlns:a16="http://schemas.microsoft.com/office/drawing/2014/main" id="{9EAE41B2-9FF1-4834-83D1-2265643EB992}"/>
              </a:ext>
            </a:extLst>
          </p:cNvPr>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1</a:t>
            </a:r>
            <a:endParaRPr lang="zh-CN" altLang="en-US" sz="13800" b="1">
              <a:solidFill>
                <a:schemeClr val="bg1"/>
              </a:solidFill>
              <a:cs typeface="Vrinda" panose="020B0502040204020203" pitchFamily="34" charset="0"/>
              <a:sym typeface="Arial" panose="020B0604020202020204" pitchFamily="34" charset="0"/>
            </a:endParaRPr>
          </a:p>
        </p:txBody>
      </p:sp>
      <p:sp>
        <p:nvSpPr>
          <p:cNvPr id="7173" name="文本框 9">
            <a:extLst>
              <a:ext uri="{FF2B5EF4-FFF2-40B4-BE49-F238E27FC236}">
                <a16:creationId xmlns:a16="http://schemas.microsoft.com/office/drawing/2014/main" id="{97E4C3DD-487C-4EAC-8B12-12AEB2401305}"/>
              </a:ext>
            </a:extLst>
          </p:cNvPr>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6000" dirty="0">
                <a:solidFill>
                  <a:srgbClr val="7A8EA9"/>
                </a:solidFill>
                <a:sym typeface="Arial" panose="020B0604020202020204" pitchFamily="34" charset="0"/>
              </a:rPr>
              <a:t>功能描述</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810" name="组合 25">
            <a:extLst>
              <a:ext uri="{FF2B5EF4-FFF2-40B4-BE49-F238E27FC236}">
                <a16:creationId xmlns:a16="http://schemas.microsoft.com/office/drawing/2014/main" id="{C14530EC-8163-4143-B281-51F7002752EC}"/>
              </a:ext>
            </a:extLst>
          </p:cNvPr>
          <p:cNvGrpSpPr>
            <a:grpSpLocks/>
          </p:cNvGrpSpPr>
          <p:nvPr/>
        </p:nvGrpSpPr>
        <p:grpSpPr bwMode="auto">
          <a:xfrm>
            <a:off x="244475" y="111125"/>
            <a:ext cx="4008438" cy="611188"/>
            <a:chOff x="0" y="0"/>
            <a:chExt cx="4008674" cy="611426"/>
          </a:xfrm>
        </p:grpSpPr>
        <p:grpSp>
          <p:nvGrpSpPr>
            <p:cNvPr id="33811" name="组合 26">
              <a:extLst>
                <a:ext uri="{FF2B5EF4-FFF2-40B4-BE49-F238E27FC236}">
                  <a16:creationId xmlns:a16="http://schemas.microsoft.com/office/drawing/2014/main" id="{CBDDC915-809E-4FE0-9E21-A0D8D23CC72B}"/>
                </a:ext>
              </a:extLst>
            </p:cNvPr>
            <p:cNvGrpSpPr>
              <a:grpSpLocks/>
            </p:cNvGrpSpPr>
            <p:nvPr/>
          </p:nvGrpSpPr>
          <p:grpSpPr bwMode="auto">
            <a:xfrm>
              <a:off x="0" y="0"/>
              <a:ext cx="611426" cy="611426"/>
              <a:chOff x="0" y="0"/>
              <a:chExt cx="3020798" cy="3020798"/>
            </a:xfrm>
          </p:grpSpPr>
          <p:pic>
            <p:nvPicPr>
              <p:cNvPr id="33814" name="Picture 25@|13FFC:16777215|FBC:16777215|LFC:16777215|LBC:16777215">
                <a:extLst>
                  <a:ext uri="{FF2B5EF4-FFF2-40B4-BE49-F238E27FC236}">
                    <a16:creationId xmlns:a16="http://schemas.microsoft.com/office/drawing/2014/main" id="{13A74689-D400-4119-BD64-12421285A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5" name="Oval 36@|1FFC:15773696|FBC:16777215|LFC:16777215|LBC:16777215">
                <a:extLst>
                  <a:ext uri="{FF2B5EF4-FFF2-40B4-BE49-F238E27FC236}">
                    <a16:creationId xmlns:a16="http://schemas.microsoft.com/office/drawing/2014/main" id="{9A55930B-3EB0-48EF-B8C4-A8053FF994B5}"/>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3812" name="文本框 32">
              <a:extLst>
                <a:ext uri="{FF2B5EF4-FFF2-40B4-BE49-F238E27FC236}">
                  <a16:creationId xmlns:a16="http://schemas.microsoft.com/office/drawing/2014/main" id="{4F6C778F-0318-4E8B-A569-86BF0E0B9C47}"/>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3</a:t>
              </a:r>
              <a:endParaRPr lang="zh-CN" altLang="en-US" sz="3200" b="1">
                <a:solidFill>
                  <a:schemeClr val="bg1"/>
                </a:solidFill>
                <a:cs typeface="Vrinda" panose="020B0502040204020203" pitchFamily="34" charset="0"/>
                <a:sym typeface="Arial" panose="020B0604020202020204" pitchFamily="34" charset="0"/>
              </a:endParaRPr>
            </a:p>
          </p:txBody>
        </p:sp>
        <p:sp>
          <p:nvSpPr>
            <p:cNvPr id="33813" name="文本框 34">
              <a:extLst>
                <a:ext uri="{FF2B5EF4-FFF2-40B4-BE49-F238E27FC236}">
                  <a16:creationId xmlns:a16="http://schemas.microsoft.com/office/drawing/2014/main" id="{C52FDCCE-E5EB-4F76-A489-103D71453700}"/>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800" b="1" dirty="0">
                  <a:solidFill>
                    <a:srgbClr val="4B5E75"/>
                  </a:solidFill>
                  <a:cs typeface="Vrinda" panose="020B0502040204020203" pitchFamily="34" charset="0"/>
                  <a:sym typeface="Arial" panose="020B0604020202020204" pitchFamily="34" charset="0"/>
                </a:rPr>
                <a:t>技术实现</a:t>
              </a:r>
            </a:p>
          </p:txBody>
        </p:sp>
      </p:grpSp>
      <p:sp>
        <p:nvSpPr>
          <p:cNvPr id="24" name="稻壳儿小白白(http://dwz.cn/Wu2UP)">
            <a:extLst>
              <a:ext uri="{FF2B5EF4-FFF2-40B4-BE49-F238E27FC236}">
                <a16:creationId xmlns:a16="http://schemas.microsoft.com/office/drawing/2014/main" id="{28CD0D8E-7F9F-4AD0-9BE1-D8512343552D}"/>
              </a:ext>
            </a:extLst>
          </p:cNvPr>
          <p:cNvSpPr txBox="1">
            <a:spLocks noChangeArrowheads="1"/>
          </p:cNvSpPr>
          <p:nvPr/>
        </p:nvSpPr>
        <p:spPr bwMode="auto">
          <a:xfrm>
            <a:off x="1001367" y="722313"/>
            <a:ext cx="6503091" cy="10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en-US" altLang="zh-CN" sz="2400" b="1" dirty="0" err="1">
                <a:solidFill>
                  <a:srgbClr val="445469"/>
                </a:solidFill>
                <a:sym typeface="Arial" panose="020B0604020202020204" pitchFamily="34" charset="0"/>
              </a:rPr>
              <a:t>bilibili</a:t>
            </a:r>
            <a:r>
              <a:rPr lang="zh-CN" altLang="en-US" sz="2400" b="1" dirty="0">
                <a:solidFill>
                  <a:srgbClr val="445469"/>
                </a:solidFill>
                <a:sym typeface="Arial" panose="020B0604020202020204" pitchFamily="34" charset="0"/>
              </a:rPr>
              <a:t>视频信息爬取</a:t>
            </a:r>
            <a:r>
              <a:rPr lang="en-US" altLang="zh-CN" sz="2400" b="1" dirty="0">
                <a:solidFill>
                  <a:srgbClr val="445469"/>
                </a:solidFill>
                <a:sym typeface="Arial" panose="020B0604020202020204" pitchFamily="34" charset="0"/>
              </a:rPr>
              <a:t>——</a:t>
            </a:r>
            <a:r>
              <a:rPr lang="zh-CN" altLang="en-US" sz="2400" b="1" dirty="0">
                <a:solidFill>
                  <a:srgbClr val="445469"/>
                </a:solidFill>
                <a:sym typeface="Arial" panose="020B0604020202020204" pitchFamily="34" charset="0"/>
              </a:rPr>
              <a:t>思路介绍</a:t>
            </a:r>
            <a:endParaRPr lang="en-US" altLang="zh-CN" sz="2400" b="1" dirty="0">
              <a:solidFill>
                <a:srgbClr val="445469"/>
              </a:solidFill>
              <a:sym typeface="Arial" panose="020B0604020202020204" pitchFamily="34" charset="0"/>
            </a:endParaRPr>
          </a:p>
          <a:p>
            <a:pPr eaLnBrk="1" hangingPunct="1">
              <a:lnSpc>
                <a:spcPct val="120000"/>
              </a:lnSpc>
              <a:spcBef>
                <a:spcPct val="20000"/>
              </a:spcBef>
            </a:pPr>
            <a:r>
              <a:rPr lang="zh-CN" altLang="en-US" sz="2400" b="1" dirty="0">
                <a:solidFill>
                  <a:srgbClr val="445469"/>
                </a:solidFill>
                <a:sym typeface="Arial" panose="020B0604020202020204" pitchFamily="34" charset="0"/>
              </a:rPr>
              <a:t>爬取弹幕部分</a:t>
            </a:r>
            <a:endParaRPr lang="en-US" altLang="zh-CN" sz="2400" b="1" dirty="0">
              <a:solidFill>
                <a:srgbClr val="445469"/>
              </a:solidFill>
              <a:sym typeface="Arial" panose="020B0604020202020204" pitchFamily="34" charset="0"/>
            </a:endParaRPr>
          </a:p>
        </p:txBody>
      </p:sp>
      <p:sp>
        <p:nvSpPr>
          <p:cNvPr id="25" name="稻壳儿小白白(http://dwz.cn/Wu2UP)">
            <a:extLst>
              <a:ext uri="{FF2B5EF4-FFF2-40B4-BE49-F238E27FC236}">
                <a16:creationId xmlns:a16="http://schemas.microsoft.com/office/drawing/2014/main" id="{78B6FA29-107E-4347-8F60-A48B43C3F8F2}"/>
              </a:ext>
            </a:extLst>
          </p:cNvPr>
          <p:cNvSpPr txBox="1">
            <a:spLocks noChangeArrowheads="1"/>
          </p:cNvSpPr>
          <p:nvPr/>
        </p:nvSpPr>
        <p:spPr bwMode="auto">
          <a:xfrm>
            <a:off x="1181760" y="2082883"/>
            <a:ext cx="9828479"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b="1" dirty="0">
                <a:solidFill>
                  <a:srgbClr val="445469"/>
                </a:solidFill>
                <a:sym typeface="Arial" panose="020B0604020202020204" pitchFamily="34" charset="0"/>
              </a:rPr>
              <a:t>爬取</a:t>
            </a:r>
            <a:r>
              <a:rPr lang="en-US" altLang="zh-CN" sz="3200" b="1" dirty="0">
                <a:solidFill>
                  <a:srgbClr val="445469"/>
                </a:solidFill>
                <a:sym typeface="Arial" panose="020B0604020202020204" pitchFamily="34" charset="0"/>
              </a:rPr>
              <a:t>B</a:t>
            </a:r>
            <a:r>
              <a:rPr lang="zh-CN" altLang="en-US" sz="3200" b="1" dirty="0">
                <a:solidFill>
                  <a:srgbClr val="445469"/>
                </a:solidFill>
                <a:sym typeface="Arial" panose="020B0604020202020204" pitchFamily="34" charset="0"/>
              </a:rPr>
              <a:t>站要注意的点</a:t>
            </a:r>
            <a:endParaRPr lang="en-US" altLang="zh-CN" sz="3200" b="1" dirty="0">
              <a:solidFill>
                <a:srgbClr val="445469"/>
              </a:solidFill>
              <a:sym typeface="Arial" panose="020B0604020202020204" pitchFamily="34" charset="0"/>
            </a:endParaRPr>
          </a:p>
        </p:txBody>
      </p:sp>
      <p:sp>
        <p:nvSpPr>
          <p:cNvPr id="10" name="稻壳儿小白白(http://dwz.cn/Wu2UP)">
            <a:extLst>
              <a:ext uri="{FF2B5EF4-FFF2-40B4-BE49-F238E27FC236}">
                <a16:creationId xmlns:a16="http://schemas.microsoft.com/office/drawing/2014/main" id="{08D87947-EDA5-402B-B429-B86B7D72B6B6}"/>
              </a:ext>
            </a:extLst>
          </p:cNvPr>
          <p:cNvSpPr txBox="1">
            <a:spLocks noChangeArrowheads="1"/>
          </p:cNvSpPr>
          <p:nvPr/>
        </p:nvSpPr>
        <p:spPr bwMode="auto">
          <a:xfrm>
            <a:off x="4513856" y="3257074"/>
            <a:ext cx="4007574" cy="177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en-US" altLang="zh-CN" sz="2800" dirty="0">
                <a:solidFill>
                  <a:srgbClr val="445469"/>
                </a:solidFill>
                <a:sym typeface="Arial" panose="020B0604020202020204" pitchFamily="34" charset="0"/>
              </a:rPr>
              <a:t>1. </a:t>
            </a:r>
            <a:r>
              <a:rPr lang="zh-CN" altLang="en-US" sz="2800" dirty="0">
                <a:solidFill>
                  <a:srgbClr val="445469"/>
                </a:solidFill>
                <a:sym typeface="Arial" panose="020B0604020202020204" pitchFamily="34" charset="0"/>
              </a:rPr>
              <a:t>检查</a:t>
            </a:r>
            <a:r>
              <a:rPr lang="en-US" altLang="zh-CN" sz="2800" dirty="0">
                <a:solidFill>
                  <a:srgbClr val="445469"/>
                </a:solidFill>
                <a:sym typeface="Arial" panose="020B0604020202020204" pitchFamily="34" charset="0"/>
              </a:rPr>
              <a:t>User-Agent</a:t>
            </a:r>
          </a:p>
          <a:p>
            <a:pPr>
              <a:lnSpc>
                <a:spcPct val="120000"/>
              </a:lnSpc>
              <a:spcBef>
                <a:spcPct val="20000"/>
              </a:spcBef>
            </a:pPr>
            <a:r>
              <a:rPr lang="en-US" altLang="zh-CN" sz="2800" dirty="0">
                <a:solidFill>
                  <a:srgbClr val="445469"/>
                </a:solidFill>
                <a:sym typeface="Arial" panose="020B0604020202020204" pitchFamily="34" charset="0"/>
              </a:rPr>
              <a:t>2. </a:t>
            </a:r>
            <a:r>
              <a:rPr lang="zh-CN" altLang="en-US" sz="2800" dirty="0">
                <a:solidFill>
                  <a:srgbClr val="445469"/>
                </a:solidFill>
                <a:sym typeface="Arial" panose="020B0604020202020204" pitchFamily="34" charset="0"/>
              </a:rPr>
              <a:t>异步加载</a:t>
            </a:r>
            <a:endParaRPr lang="en-US" altLang="zh-CN" sz="2800" dirty="0">
              <a:solidFill>
                <a:srgbClr val="445469"/>
              </a:solidFill>
              <a:sym typeface="Arial" panose="020B0604020202020204" pitchFamily="34" charset="0"/>
            </a:endParaRPr>
          </a:p>
          <a:p>
            <a:pPr>
              <a:lnSpc>
                <a:spcPct val="120000"/>
              </a:lnSpc>
              <a:spcBef>
                <a:spcPct val="20000"/>
              </a:spcBef>
            </a:pPr>
            <a:r>
              <a:rPr lang="en-US" altLang="zh-CN" sz="2800" dirty="0">
                <a:solidFill>
                  <a:srgbClr val="445469"/>
                </a:solidFill>
                <a:sym typeface="Arial" panose="020B0604020202020204" pitchFamily="34" charset="0"/>
              </a:rPr>
              <a:t>3. </a:t>
            </a:r>
            <a:r>
              <a:rPr lang="zh-CN" altLang="en-US" sz="2800" dirty="0">
                <a:solidFill>
                  <a:srgbClr val="445469"/>
                </a:solidFill>
                <a:sym typeface="Arial" panose="020B0604020202020204" pitchFamily="34" charset="0"/>
              </a:rPr>
              <a:t>需要代理</a:t>
            </a:r>
            <a:r>
              <a:rPr lang="en-US" altLang="zh-CN" sz="2800" dirty="0">
                <a:solidFill>
                  <a:srgbClr val="445469"/>
                </a:solidFill>
                <a:sym typeface="Arial" panose="020B0604020202020204" pitchFamily="34" charset="0"/>
              </a:rPr>
              <a:t>IP</a:t>
            </a:r>
          </a:p>
        </p:txBody>
      </p:sp>
    </p:spTree>
    <p:extLst>
      <p:ext uri="{BB962C8B-B14F-4D97-AF65-F5344CB8AC3E}">
        <p14:creationId xmlns:p14="http://schemas.microsoft.com/office/powerpoint/2010/main" val="1240725836"/>
      </p:ext>
    </p:extLst>
  </p:cSld>
  <p:clrMapOvr>
    <a:masterClrMapping/>
  </p:clrMapOvr>
  <p:transition spd="med" advClick="0">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810" name="组合 25">
            <a:extLst>
              <a:ext uri="{FF2B5EF4-FFF2-40B4-BE49-F238E27FC236}">
                <a16:creationId xmlns:a16="http://schemas.microsoft.com/office/drawing/2014/main" id="{C14530EC-8163-4143-B281-51F7002752EC}"/>
              </a:ext>
            </a:extLst>
          </p:cNvPr>
          <p:cNvGrpSpPr>
            <a:grpSpLocks/>
          </p:cNvGrpSpPr>
          <p:nvPr/>
        </p:nvGrpSpPr>
        <p:grpSpPr bwMode="auto">
          <a:xfrm>
            <a:off x="244475" y="111125"/>
            <a:ext cx="4008438" cy="611188"/>
            <a:chOff x="0" y="0"/>
            <a:chExt cx="4008674" cy="611426"/>
          </a:xfrm>
        </p:grpSpPr>
        <p:grpSp>
          <p:nvGrpSpPr>
            <p:cNvPr id="33811" name="组合 26">
              <a:extLst>
                <a:ext uri="{FF2B5EF4-FFF2-40B4-BE49-F238E27FC236}">
                  <a16:creationId xmlns:a16="http://schemas.microsoft.com/office/drawing/2014/main" id="{CBDDC915-809E-4FE0-9E21-A0D8D23CC72B}"/>
                </a:ext>
              </a:extLst>
            </p:cNvPr>
            <p:cNvGrpSpPr>
              <a:grpSpLocks/>
            </p:cNvGrpSpPr>
            <p:nvPr/>
          </p:nvGrpSpPr>
          <p:grpSpPr bwMode="auto">
            <a:xfrm>
              <a:off x="0" y="0"/>
              <a:ext cx="611426" cy="611426"/>
              <a:chOff x="0" y="0"/>
              <a:chExt cx="3020798" cy="3020798"/>
            </a:xfrm>
          </p:grpSpPr>
          <p:pic>
            <p:nvPicPr>
              <p:cNvPr id="33814" name="Picture 25@|13FFC:16777215|FBC:16777215|LFC:16777215|LBC:16777215">
                <a:extLst>
                  <a:ext uri="{FF2B5EF4-FFF2-40B4-BE49-F238E27FC236}">
                    <a16:creationId xmlns:a16="http://schemas.microsoft.com/office/drawing/2014/main" id="{13A74689-D400-4119-BD64-12421285A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5" name="Oval 36@|1FFC:15773696|FBC:16777215|LFC:16777215|LBC:16777215">
                <a:extLst>
                  <a:ext uri="{FF2B5EF4-FFF2-40B4-BE49-F238E27FC236}">
                    <a16:creationId xmlns:a16="http://schemas.microsoft.com/office/drawing/2014/main" id="{9A55930B-3EB0-48EF-B8C4-A8053FF994B5}"/>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3812" name="文本框 32">
              <a:extLst>
                <a:ext uri="{FF2B5EF4-FFF2-40B4-BE49-F238E27FC236}">
                  <a16:creationId xmlns:a16="http://schemas.microsoft.com/office/drawing/2014/main" id="{4F6C778F-0318-4E8B-A569-86BF0E0B9C47}"/>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3</a:t>
              </a:r>
              <a:endParaRPr lang="zh-CN" altLang="en-US" sz="3200" b="1">
                <a:solidFill>
                  <a:schemeClr val="bg1"/>
                </a:solidFill>
                <a:cs typeface="Vrinda" panose="020B0502040204020203" pitchFamily="34" charset="0"/>
                <a:sym typeface="Arial" panose="020B0604020202020204" pitchFamily="34" charset="0"/>
              </a:endParaRPr>
            </a:p>
          </p:txBody>
        </p:sp>
        <p:sp>
          <p:nvSpPr>
            <p:cNvPr id="33813" name="文本框 34">
              <a:extLst>
                <a:ext uri="{FF2B5EF4-FFF2-40B4-BE49-F238E27FC236}">
                  <a16:creationId xmlns:a16="http://schemas.microsoft.com/office/drawing/2014/main" id="{C52FDCCE-E5EB-4F76-A489-103D71453700}"/>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800" b="1" dirty="0">
                  <a:solidFill>
                    <a:srgbClr val="4B5E75"/>
                  </a:solidFill>
                  <a:cs typeface="Vrinda" panose="020B0502040204020203" pitchFamily="34" charset="0"/>
                  <a:sym typeface="Arial" panose="020B0604020202020204" pitchFamily="34" charset="0"/>
                </a:rPr>
                <a:t>技术实现</a:t>
              </a:r>
            </a:p>
          </p:txBody>
        </p:sp>
      </p:grpSp>
      <p:sp>
        <p:nvSpPr>
          <p:cNvPr id="24" name="稻壳儿小白白(http://dwz.cn/Wu2UP)">
            <a:extLst>
              <a:ext uri="{FF2B5EF4-FFF2-40B4-BE49-F238E27FC236}">
                <a16:creationId xmlns:a16="http://schemas.microsoft.com/office/drawing/2014/main" id="{28CD0D8E-7F9F-4AD0-9BE1-D8512343552D}"/>
              </a:ext>
            </a:extLst>
          </p:cNvPr>
          <p:cNvSpPr txBox="1">
            <a:spLocks noChangeArrowheads="1"/>
          </p:cNvSpPr>
          <p:nvPr/>
        </p:nvSpPr>
        <p:spPr bwMode="auto">
          <a:xfrm>
            <a:off x="1001367" y="722313"/>
            <a:ext cx="6503091" cy="10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en-US" altLang="zh-CN" sz="2400" b="1" dirty="0" err="1">
                <a:solidFill>
                  <a:srgbClr val="445469"/>
                </a:solidFill>
                <a:sym typeface="Arial" panose="020B0604020202020204" pitchFamily="34" charset="0"/>
              </a:rPr>
              <a:t>bilibili</a:t>
            </a:r>
            <a:r>
              <a:rPr lang="zh-CN" altLang="en-US" sz="2400" b="1" dirty="0">
                <a:solidFill>
                  <a:srgbClr val="445469"/>
                </a:solidFill>
                <a:sym typeface="Arial" panose="020B0604020202020204" pitchFamily="34" charset="0"/>
              </a:rPr>
              <a:t>视频信息爬取</a:t>
            </a:r>
            <a:r>
              <a:rPr lang="en-US" altLang="zh-CN" sz="2400" b="1" dirty="0">
                <a:solidFill>
                  <a:srgbClr val="445469"/>
                </a:solidFill>
                <a:sym typeface="Arial" panose="020B0604020202020204" pitchFamily="34" charset="0"/>
              </a:rPr>
              <a:t>——</a:t>
            </a:r>
            <a:r>
              <a:rPr lang="zh-CN" altLang="en-US" sz="2400" b="1" dirty="0">
                <a:solidFill>
                  <a:srgbClr val="445469"/>
                </a:solidFill>
                <a:sym typeface="Arial" panose="020B0604020202020204" pitchFamily="34" charset="0"/>
              </a:rPr>
              <a:t>思路介绍</a:t>
            </a:r>
            <a:endParaRPr lang="en-US" altLang="zh-CN" sz="2400" b="1" dirty="0">
              <a:solidFill>
                <a:srgbClr val="445469"/>
              </a:solidFill>
              <a:sym typeface="Arial" panose="020B0604020202020204" pitchFamily="34" charset="0"/>
            </a:endParaRPr>
          </a:p>
          <a:p>
            <a:pPr eaLnBrk="1" hangingPunct="1">
              <a:lnSpc>
                <a:spcPct val="120000"/>
              </a:lnSpc>
              <a:spcBef>
                <a:spcPct val="20000"/>
              </a:spcBef>
            </a:pPr>
            <a:r>
              <a:rPr lang="zh-CN" altLang="en-US" sz="2400" b="1" dirty="0">
                <a:solidFill>
                  <a:srgbClr val="445469"/>
                </a:solidFill>
                <a:sym typeface="Arial" panose="020B0604020202020204" pitchFamily="34" charset="0"/>
              </a:rPr>
              <a:t>爬取弹幕部分</a:t>
            </a:r>
            <a:endParaRPr lang="en-US" altLang="zh-CN" sz="2400" b="1" dirty="0">
              <a:solidFill>
                <a:srgbClr val="445469"/>
              </a:solidFill>
              <a:sym typeface="Arial" panose="020B0604020202020204" pitchFamily="34" charset="0"/>
            </a:endParaRPr>
          </a:p>
        </p:txBody>
      </p:sp>
      <p:pic>
        <p:nvPicPr>
          <p:cNvPr id="3" name="图片 2">
            <a:extLst>
              <a:ext uri="{FF2B5EF4-FFF2-40B4-BE49-F238E27FC236}">
                <a16:creationId xmlns:a16="http://schemas.microsoft.com/office/drawing/2014/main" id="{F5CA7E72-636F-48BC-94A5-EBD76D2A2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6054"/>
            <a:ext cx="12192000" cy="6667500"/>
          </a:xfrm>
          <a:prstGeom prst="rect">
            <a:avLst/>
          </a:prstGeom>
        </p:spPr>
      </p:pic>
    </p:spTree>
    <p:extLst>
      <p:ext uri="{BB962C8B-B14F-4D97-AF65-F5344CB8AC3E}">
        <p14:creationId xmlns:p14="http://schemas.microsoft.com/office/powerpoint/2010/main" val="1829204796"/>
      </p:ext>
    </p:extLst>
  </p:cSld>
  <p:clrMapOvr>
    <a:masterClrMapping/>
  </p:clrMapOvr>
  <p:transition spd="med" advClick="0">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6AE17B4-A2AB-440D-A6DA-D2F83EB63DE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827" y="138630"/>
            <a:ext cx="11814346" cy="6580740"/>
          </a:xfrm>
          <a:prstGeom prst="rect">
            <a:avLst/>
          </a:prstGeom>
          <a:noFill/>
          <a:ln>
            <a:noFill/>
          </a:ln>
        </p:spPr>
      </p:pic>
    </p:spTree>
    <p:extLst>
      <p:ext uri="{BB962C8B-B14F-4D97-AF65-F5344CB8AC3E}">
        <p14:creationId xmlns:p14="http://schemas.microsoft.com/office/powerpoint/2010/main" val="281637735"/>
      </p:ext>
    </p:extLst>
  </p:cSld>
  <p:clrMapOvr>
    <a:masterClrMapping/>
  </p:clrMapOvr>
  <p:transition spd="med" advClick="0">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87464EC-FA1E-49FA-823D-F32EAD70D97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75" y="160859"/>
            <a:ext cx="12051450" cy="6536281"/>
          </a:xfrm>
          <a:prstGeom prst="rect">
            <a:avLst/>
          </a:prstGeom>
          <a:noFill/>
          <a:ln>
            <a:noFill/>
          </a:ln>
        </p:spPr>
      </p:pic>
    </p:spTree>
    <p:extLst>
      <p:ext uri="{BB962C8B-B14F-4D97-AF65-F5344CB8AC3E}">
        <p14:creationId xmlns:p14="http://schemas.microsoft.com/office/powerpoint/2010/main" val="1952631067"/>
      </p:ext>
    </p:extLst>
  </p:cSld>
  <p:clrMapOvr>
    <a:masterClrMapping/>
  </p:clrMapOvr>
  <p:transition spd="med" advClick="0">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1E9E065-700A-497D-9A84-5DA0A9607E1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 y="115557"/>
            <a:ext cx="12126880" cy="6626886"/>
          </a:xfrm>
          <a:prstGeom prst="rect">
            <a:avLst/>
          </a:prstGeom>
          <a:noFill/>
          <a:ln>
            <a:noFill/>
          </a:ln>
        </p:spPr>
      </p:pic>
    </p:spTree>
    <p:extLst>
      <p:ext uri="{BB962C8B-B14F-4D97-AF65-F5344CB8AC3E}">
        <p14:creationId xmlns:p14="http://schemas.microsoft.com/office/powerpoint/2010/main" val="3139812685"/>
      </p:ext>
    </p:extLst>
  </p:cSld>
  <p:clrMapOvr>
    <a:masterClrMapping/>
  </p:clrMapOvr>
  <p:transition spd="med" advClick="0">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1AFEA6-732C-4673-8EA9-8845868AFE9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4" y="109537"/>
            <a:ext cx="12148911" cy="6638925"/>
          </a:xfrm>
          <a:prstGeom prst="rect">
            <a:avLst/>
          </a:prstGeom>
          <a:noFill/>
          <a:ln>
            <a:noFill/>
          </a:ln>
        </p:spPr>
      </p:pic>
    </p:spTree>
    <p:extLst>
      <p:ext uri="{BB962C8B-B14F-4D97-AF65-F5344CB8AC3E}">
        <p14:creationId xmlns:p14="http://schemas.microsoft.com/office/powerpoint/2010/main" val="154582656"/>
      </p:ext>
    </p:extLst>
  </p:cSld>
  <p:clrMapOvr>
    <a:masterClrMapping/>
  </p:clrMapOvr>
  <p:transition spd="med" advClick="0">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810" name="组合 25">
            <a:extLst>
              <a:ext uri="{FF2B5EF4-FFF2-40B4-BE49-F238E27FC236}">
                <a16:creationId xmlns:a16="http://schemas.microsoft.com/office/drawing/2014/main" id="{C14530EC-8163-4143-B281-51F7002752EC}"/>
              </a:ext>
            </a:extLst>
          </p:cNvPr>
          <p:cNvGrpSpPr>
            <a:grpSpLocks/>
          </p:cNvGrpSpPr>
          <p:nvPr/>
        </p:nvGrpSpPr>
        <p:grpSpPr bwMode="auto">
          <a:xfrm>
            <a:off x="244475" y="111125"/>
            <a:ext cx="4008438" cy="611188"/>
            <a:chOff x="0" y="0"/>
            <a:chExt cx="4008674" cy="611426"/>
          </a:xfrm>
        </p:grpSpPr>
        <p:grpSp>
          <p:nvGrpSpPr>
            <p:cNvPr id="33811" name="组合 26">
              <a:extLst>
                <a:ext uri="{FF2B5EF4-FFF2-40B4-BE49-F238E27FC236}">
                  <a16:creationId xmlns:a16="http://schemas.microsoft.com/office/drawing/2014/main" id="{CBDDC915-809E-4FE0-9E21-A0D8D23CC72B}"/>
                </a:ext>
              </a:extLst>
            </p:cNvPr>
            <p:cNvGrpSpPr>
              <a:grpSpLocks/>
            </p:cNvGrpSpPr>
            <p:nvPr/>
          </p:nvGrpSpPr>
          <p:grpSpPr bwMode="auto">
            <a:xfrm>
              <a:off x="0" y="0"/>
              <a:ext cx="611426" cy="611426"/>
              <a:chOff x="0" y="0"/>
              <a:chExt cx="3020798" cy="3020798"/>
            </a:xfrm>
          </p:grpSpPr>
          <p:pic>
            <p:nvPicPr>
              <p:cNvPr id="33814" name="Picture 25@|13FFC:16777215|FBC:16777215|LFC:16777215|LBC:16777215">
                <a:extLst>
                  <a:ext uri="{FF2B5EF4-FFF2-40B4-BE49-F238E27FC236}">
                    <a16:creationId xmlns:a16="http://schemas.microsoft.com/office/drawing/2014/main" id="{13A74689-D400-4119-BD64-12421285A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5" name="Oval 36@|1FFC:15773696|FBC:16777215|LFC:16777215|LBC:16777215">
                <a:extLst>
                  <a:ext uri="{FF2B5EF4-FFF2-40B4-BE49-F238E27FC236}">
                    <a16:creationId xmlns:a16="http://schemas.microsoft.com/office/drawing/2014/main" id="{9A55930B-3EB0-48EF-B8C4-A8053FF994B5}"/>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33812" name="文本框 32">
              <a:extLst>
                <a:ext uri="{FF2B5EF4-FFF2-40B4-BE49-F238E27FC236}">
                  <a16:creationId xmlns:a16="http://schemas.microsoft.com/office/drawing/2014/main" id="{4F6C778F-0318-4E8B-A569-86BF0E0B9C47}"/>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3</a:t>
              </a:r>
              <a:endParaRPr lang="zh-CN" altLang="en-US" sz="3200" b="1">
                <a:solidFill>
                  <a:schemeClr val="bg1"/>
                </a:solidFill>
                <a:cs typeface="Vrinda" panose="020B0502040204020203" pitchFamily="34" charset="0"/>
                <a:sym typeface="Arial" panose="020B0604020202020204" pitchFamily="34" charset="0"/>
              </a:endParaRPr>
            </a:p>
          </p:txBody>
        </p:sp>
        <p:sp>
          <p:nvSpPr>
            <p:cNvPr id="33813" name="文本框 34">
              <a:extLst>
                <a:ext uri="{FF2B5EF4-FFF2-40B4-BE49-F238E27FC236}">
                  <a16:creationId xmlns:a16="http://schemas.microsoft.com/office/drawing/2014/main" id="{C52FDCCE-E5EB-4F76-A489-103D71453700}"/>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800" b="1" dirty="0">
                  <a:solidFill>
                    <a:srgbClr val="4B5E75"/>
                  </a:solidFill>
                  <a:cs typeface="Vrinda" panose="020B0502040204020203" pitchFamily="34" charset="0"/>
                  <a:sym typeface="Arial" panose="020B0604020202020204" pitchFamily="34" charset="0"/>
                </a:rPr>
                <a:t>技术实现</a:t>
              </a:r>
            </a:p>
          </p:txBody>
        </p:sp>
      </p:grpSp>
      <p:sp>
        <p:nvSpPr>
          <p:cNvPr id="24" name="稻壳儿小白白(http://dwz.cn/Wu2UP)">
            <a:extLst>
              <a:ext uri="{FF2B5EF4-FFF2-40B4-BE49-F238E27FC236}">
                <a16:creationId xmlns:a16="http://schemas.microsoft.com/office/drawing/2014/main" id="{28CD0D8E-7F9F-4AD0-9BE1-D8512343552D}"/>
              </a:ext>
            </a:extLst>
          </p:cNvPr>
          <p:cNvSpPr txBox="1">
            <a:spLocks noChangeArrowheads="1"/>
          </p:cNvSpPr>
          <p:nvPr/>
        </p:nvSpPr>
        <p:spPr bwMode="auto">
          <a:xfrm>
            <a:off x="1001367" y="722313"/>
            <a:ext cx="6503091" cy="10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en-US" altLang="zh-CN" sz="2400" b="1" dirty="0" err="1">
                <a:solidFill>
                  <a:srgbClr val="445469"/>
                </a:solidFill>
                <a:sym typeface="Arial" panose="020B0604020202020204" pitchFamily="34" charset="0"/>
              </a:rPr>
              <a:t>bilibili</a:t>
            </a:r>
            <a:r>
              <a:rPr lang="zh-CN" altLang="en-US" sz="2400" b="1" dirty="0">
                <a:solidFill>
                  <a:srgbClr val="445469"/>
                </a:solidFill>
                <a:sym typeface="Arial" panose="020B0604020202020204" pitchFamily="34" charset="0"/>
              </a:rPr>
              <a:t>视频弹幕与评论情感分类</a:t>
            </a:r>
            <a:r>
              <a:rPr lang="en-US" altLang="zh-CN" sz="2400" b="1" dirty="0">
                <a:solidFill>
                  <a:srgbClr val="445469"/>
                </a:solidFill>
                <a:sym typeface="Arial" panose="020B0604020202020204" pitchFamily="34" charset="0"/>
              </a:rPr>
              <a:t>——</a:t>
            </a:r>
            <a:r>
              <a:rPr lang="zh-CN" altLang="en-US" sz="2400" b="1" dirty="0">
                <a:solidFill>
                  <a:srgbClr val="445469"/>
                </a:solidFill>
                <a:sym typeface="Arial" panose="020B0604020202020204" pitchFamily="34" charset="0"/>
              </a:rPr>
              <a:t>思路介绍</a:t>
            </a:r>
            <a:endParaRPr lang="en-US" altLang="zh-CN" sz="2400" b="1" dirty="0">
              <a:solidFill>
                <a:srgbClr val="445469"/>
              </a:solidFill>
              <a:sym typeface="Arial" panose="020B0604020202020204" pitchFamily="34" charset="0"/>
            </a:endParaRPr>
          </a:p>
          <a:p>
            <a:pPr eaLnBrk="1" hangingPunct="1">
              <a:lnSpc>
                <a:spcPct val="120000"/>
              </a:lnSpc>
              <a:spcBef>
                <a:spcPct val="20000"/>
              </a:spcBef>
            </a:pPr>
            <a:r>
              <a:rPr lang="zh-CN" altLang="en-US" sz="2400" b="1" dirty="0">
                <a:solidFill>
                  <a:srgbClr val="445469"/>
                </a:solidFill>
                <a:sym typeface="Arial" panose="020B0604020202020204" pitchFamily="34" charset="0"/>
              </a:rPr>
              <a:t>机器学习部分</a:t>
            </a:r>
            <a:endParaRPr lang="en-US" altLang="zh-CN" sz="2400" b="1" dirty="0">
              <a:solidFill>
                <a:srgbClr val="445469"/>
              </a:solidFill>
              <a:sym typeface="Arial" panose="020B0604020202020204" pitchFamily="34" charset="0"/>
            </a:endParaRPr>
          </a:p>
        </p:txBody>
      </p:sp>
      <p:sp>
        <p:nvSpPr>
          <p:cNvPr id="25" name="稻壳儿小白白(http://dwz.cn/Wu2UP)">
            <a:extLst>
              <a:ext uri="{FF2B5EF4-FFF2-40B4-BE49-F238E27FC236}">
                <a16:creationId xmlns:a16="http://schemas.microsoft.com/office/drawing/2014/main" id="{78B6FA29-107E-4347-8F60-A48B43C3F8F2}"/>
              </a:ext>
            </a:extLst>
          </p:cNvPr>
          <p:cNvSpPr txBox="1">
            <a:spLocks noChangeArrowheads="1"/>
          </p:cNvSpPr>
          <p:nvPr/>
        </p:nvSpPr>
        <p:spPr bwMode="auto">
          <a:xfrm>
            <a:off x="1181760" y="3227123"/>
            <a:ext cx="9828479"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ct val="20000"/>
              </a:spcBef>
            </a:pPr>
            <a:r>
              <a:rPr lang="zh-CN" altLang="en-US" sz="3200" dirty="0">
                <a:solidFill>
                  <a:srgbClr val="445469"/>
                </a:solidFill>
                <a:sym typeface="Arial" panose="020B0604020202020204" pitchFamily="34" charset="0"/>
              </a:rPr>
              <a:t>实现的目标：训练出能预测文本情绪的估算器</a:t>
            </a:r>
            <a:endParaRPr lang="en-US" altLang="zh-CN" sz="3200" dirty="0">
              <a:solidFill>
                <a:srgbClr val="445469"/>
              </a:solidFill>
              <a:sym typeface="Arial" panose="020B0604020202020204" pitchFamily="34" charset="0"/>
            </a:endParaRPr>
          </a:p>
        </p:txBody>
      </p:sp>
    </p:spTree>
    <p:extLst>
      <p:ext uri="{BB962C8B-B14F-4D97-AF65-F5344CB8AC3E}">
        <p14:creationId xmlns:p14="http://schemas.microsoft.com/office/powerpoint/2010/main" val="3350259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240C853-2F3E-4F6E-A589-3929E0C7E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669" y="0"/>
            <a:ext cx="9366662" cy="6858000"/>
          </a:xfrm>
          <a:prstGeom prst="rect">
            <a:avLst/>
          </a:prstGeom>
        </p:spPr>
      </p:pic>
    </p:spTree>
    <p:extLst>
      <p:ext uri="{BB962C8B-B14F-4D97-AF65-F5344CB8AC3E}">
        <p14:creationId xmlns:p14="http://schemas.microsoft.com/office/powerpoint/2010/main" val="2560229092"/>
      </p:ext>
    </p:extLst>
  </p:cSld>
  <p:clrMapOvr>
    <a:masterClrMapping/>
  </p:clrMapOvr>
  <p:transition spd="med" advClick="0">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A081869-91DD-48CA-BC80-1CA864842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742" y="220702"/>
            <a:ext cx="9632515" cy="6416596"/>
          </a:xfrm>
          <a:prstGeom prst="rect">
            <a:avLst/>
          </a:prstGeom>
        </p:spPr>
      </p:pic>
    </p:spTree>
    <p:extLst>
      <p:ext uri="{BB962C8B-B14F-4D97-AF65-F5344CB8AC3E}">
        <p14:creationId xmlns:p14="http://schemas.microsoft.com/office/powerpoint/2010/main" val="268643935"/>
      </p:ext>
    </p:extLst>
  </p:cSld>
  <p:clrMapOvr>
    <a:masterClrMapping/>
  </p:clrMapOvr>
  <p:transition spd="med" advClick="0">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79B0CE-96BA-4FFC-9619-89A2FD647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316"/>
            <a:ext cx="12192000" cy="5687367"/>
          </a:xfrm>
          <a:prstGeom prst="rect">
            <a:avLst/>
          </a:prstGeom>
        </p:spPr>
      </p:pic>
    </p:spTree>
    <p:extLst>
      <p:ext uri="{BB962C8B-B14F-4D97-AF65-F5344CB8AC3E}">
        <p14:creationId xmlns:p14="http://schemas.microsoft.com/office/powerpoint/2010/main" val="3486530404"/>
      </p:ext>
    </p:extLst>
  </p:cSld>
  <p:clrMapOvr>
    <a:masterClrMapping/>
  </p:clrMapOvr>
  <p:transition spd="med" advClick="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稻壳儿小白白(http://dwz.cn/Wu2UP)">
            <a:extLst>
              <a:ext uri="{FF2B5EF4-FFF2-40B4-BE49-F238E27FC236}">
                <a16:creationId xmlns:a16="http://schemas.microsoft.com/office/drawing/2014/main" id="{B0E1E840-20BC-437E-83BA-1809ABAC7418}"/>
              </a:ext>
            </a:extLst>
          </p:cNvPr>
          <p:cNvSpPr>
            <a:spLocks noChangeArrowheads="1"/>
          </p:cNvSpPr>
          <p:nvPr/>
        </p:nvSpPr>
        <p:spPr bwMode="auto">
          <a:xfrm>
            <a:off x="1051146" y="1167666"/>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9219" name="稻壳儿小白白(http://dwz.cn/Wu2UP)">
            <a:extLst>
              <a:ext uri="{FF2B5EF4-FFF2-40B4-BE49-F238E27FC236}">
                <a16:creationId xmlns:a16="http://schemas.microsoft.com/office/drawing/2014/main" id="{1B3C1D47-2104-4548-B982-E441E1B30B6F}"/>
              </a:ext>
            </a:extLst>
          </p:cNvPr>
          <p:cNvSpPr>
            <a:spLocks noChangeArrowheads="1"/>
          </p:cNvSpPr>
          <p:nvPr/>
        </p:nvSpPr>
        <p:spPr bwMode="auto">
          <a:xfrm>
            <a:off x="3626693" y="1167666"/>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9220" name="稻壳儿小白白(http://dwz.cn/Wu2UP)">
            <a:extLst>
              <a:ext uri="{FF2B5EF4-FFF2-40B4-BE49-F238E27FC236}">
                <a16:creationId xmlns:a16="http://schemas.microsoft.com/office/drawing/2014/main" id="{A7B1A4FD-BBDF-4786-B1A9-63D136037DCE}"/>
              </a:ext>
            </a:extLst>
          </p:cNvPr>
          <p:cNvSpPr>
            <a:spLocks noChangeArrowheads="1"/>
          </p:cNvSpPr>
          <p:nvPr/>
        </p:nvSpPr>
        <p:spPr bwMode="auto">
          <a:xfrm>
            <a:off x="5829926" y="1167666"/>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9221" name="稻壳儿小白白(http://dwz.cn/Wu2UP)">
            <a:extLst>
              <a:ext uri="{FF2B5EF4-FFF2-40B4-BE49-F238E27FC236}">
                <a16:creationId xmlns:a16="http://schemas.microsoft.com/office/drawing/2014/main" id="{FE02AE78-4E11-481A-BBC4-5E8D5DFD66AE}"/>
              </a:ext>
            </a:extLst>
          </p:cNvPr>
          <p:cNvSpPr>
            <a:spLocks noChangeArrowheads="1"/>
          </p:cNvSpPr>
          <p:nvPr/>
        </p:nvSpPr>
        <p:spPr bwMode="auto">
          <a:xfrm>
            <a:off x="8097925" y="1167666"/>
            <a:ext cx="860425"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9225" name="稻壳儿小白白(http://dwz.cn/Wu2UP)">
            <a:extLst>
              <a:ext uri="{FF2B5EF4-FFF2-40B4-BE49-F238E27FC236}">
                <a16:creationId xmlns:a16="http://schemas.microsoft.com/office/drawing/2014/main" id="{5DE1B2ED-DF6C-49EE-99AA-C5A2A23D2DD0}"/>
              </a:ext>
            </a:extLst>
          </p:cNvPr>
          <p:cNvSpPr>
            <a:spLocks noChangeArrowheads="1"/>
          </p:cNvSpPr>
          <p:nvPr/>
        </p:nvSpPr>
        <p:spPr bwMode="auto">
          <a:xfrm>
            <a:off x="10307764" y="1153378"/>
            <a:ext cx="860425"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olidFill>
                <a:srgbClr val="FFFFFF"/>
              </a:solidFill>
              <a:sym typeface="Arial" panose="020B0604020202020204" pitchFamily="34" charset="0"/>
            </a:endParaRPr>
          </a:p>
        </p:txBody>
      </p:sp>
      <p:sp>
        <p:nvSpPr>
          <p:cNvPr id="9227" name="稻壳儿小白白(http://dwz.cn/Wu2UP)">
            <a:extLst>
              <a:ext uri="{FF2B5EF4-FFF2-40B4-BE49-F238E27FC236}">
                <a16:creationId xmlns:a16="http://schemas.microsoft.com/office/drawing/2014/main" id="{B3D160B0-4D52-4EA9-8BBB-30FD0238303C}"/>
              </a:ext>
            </a:extLst>
          </p:cNvPr>
          <p:cNvSpPr>
            <a:spLocks/>
          </p:cNvSpPr>
          <p:nvPr/>
        </p:nvSpPr>
        <p:spPr bwMode="auto">
          <a:xfrm>
            <a:off x="1311496" y="1413728"/>
            <a:ext cx="341313" cy="361950"/>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9"/>
              <a:gd name="T97" fmla="*/ 0 h 436"/>
              <a:gd name="T98" fmla="*/ 409 w 409"/>
              <a:gd name="T99" fmla="*/ 436 h 4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231" name="稻壳儿小白白(http://dwz.cn/Wu2UP)">
            <a:extLst>
              <a:ext uri="{FF2B5EF4-FFF2-40B4-BE49-F238E27FC236}">
                <a16:creationId xmlns:a16="http://schemas.microsoft.com/office/drawing/2014/main" id="{3D681706-9D4D-4641-A573-6BE2A48E17DD}"/>
              </a:ext>
            </a:extLst>
          </p:cNvPr>
          <p:cNvSpPr>
            <a:spLocks/>
          </p:cNvSpPr>
          <p:nvPr/>
        </p:nvSpPr>
        <p:spPr bwMode="auto">
          <a:xfrm>
            <a:off x="6055608" y="1386741"/>
            <a:ext cx="428625" cy="412750"/>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5"/>
              <a:gd name="T49" fmla="*/ 0 h 498"/>
              <a:gd name="T50" fmla="*/ 515 w 515"/>
              <a:gd name="T51" fmla="*/ 498 h 4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232" name="稻壳儿小白白(http://dwz.cn/Wu2UP)">
            <a:extLst>
              <a:ext uri="{FF2B5EF4-FFF2-40B4-BE49-F238E27FC236}">
                <a16:creationId xmlns:a16="http://schemas.microsoft.com/office/drawing/2014/main" id="{2D8DC99B-7C0C-4DD1-B58B-562AB0E5B82A}"/>
              </a:ext>
            </a:extLst>
          </p:cNvPr>
          <p:cNvSpPr>
            <a:spLocks/>
          </p:cNvSpPr>
          <p:nvPr/>
        </p:nvSpPr>
        <p:spPr bwMode="auto">
          <a:xfrm>
            <a:off x="8321762" y="1423253"/>
            <a:ext cx="412750" cy="376238"/>
          </a:xfrm>
          <a:custGeom>
            <a:avLst/>
            <a:gdLst>
              <a:gd name="T0" fmla="*/ 247 w 497"/>
              <a:gd name="T1" fmla="*/ 274 h 452"/>
              <a:gd name="T2" fmla="*/ 247 w 497"/>
              <a:gd name="T3" fmla="*/ 274 h 452"/>
              <a:gd name="T4" fmla="*/ 363 w 497"/>
              <a:gd name="T5" fmla="*/ 230 h 452"/>
              <a:gd name="T6" fmla="*/ 337 w 497"/>
              <a:gd name="T7" fmla="*/ 151 h 452"/>
              <a:gd name="T8" fmla="*/ 247 w 497"/>
              <a:gd name="T9" fmla="*/ 186 h 452"/>
              <a:gd name="T10" fmla="*/ 168 w 497"/>
              <a:gd name="T11" fmla="*/ 151 h 452"/>
              <a:gd name="T12" fmla="*/ 133 w 497"/>
              <a:gd name="T13" fmla="*/ 230 h 452"/>
              <a:gd name="T14" fmla="*/ 247 w 497"/>
              <a:gd name="T15" fmla="*/ 274 h 452"/>
              <a:gd name="T16" fmla="*/ 247 w 497"/>
              <a:gd name="T17" fmla="*/ 106 h 452"/>
              <a:gd name="T18" fmla="*/ 247 w 497"/>
              <a:gd name="T19" fmla="*/ 106 h 452"/>
              <a:gd name="T20" fmla="*/ 309 w 497"/>
              <a:gd name="T21" fmla="*/ 88 h 452"/>
              <a:gd name="T22" fmla="*/ 284 w 497"/>
              <a:gd name="T23" fmla="*/ 17 h 452"/>
              <a:gd name="T24" fmla="*/ 247 w 497"/>
              <a:gd name="T25" fmla="*/ 0 h 452"/>
              <a:gd name="T26" fmla="*/ 212 w 497"/>
              <a:gd name="T27" fmla="*/ 17 h 452"/>
              <a:gd name="T28" fmla="*/ 186 w 497"/>
              <a:gd name="T29" fmla="*/ 88 h 452"/>
              <a:gd name="T30" fmla="*/ 247 w 497"/>
              <a:gd name="T31" fmla="*/ 106 h 452"/>
              <a:gd name="T32" fmla="*/ 469 w 497"/>
              <a:gd name="T33" fmla="*/ 301 h 452"/>
              <a:gd name="T34" fmla="*/ 469 w 497"/>
              <a:gd name="T35" fmla="*/ 301 h 452"/>
              <a:gd name="T36" fmla="*/ 372 w 497"/>
              <a:gd name="T37" fmla="*/ 266 h 452"/>
              <a:gd name="T38" fmla="*/ 381 w 497"/>
              <a:gd name="T39" fmla="*/ 292 h 452"/>
              <a:gd name="T40" fmla="*/ 247 w 497"/>
              <a:gd name="T41" fmla="*/ 345 h 452"/>
              <a:gd name="T42" fmla="*/ 115 w 497"/>
              <a:gd name="T43" fmla="*/ 292 h 452"/>
              <a:gd name="T44" fmla="*/ 124 w 497"/>
              <a:gd name="T45" fmla="*/ 266 h 452"/>
              <a:gd name="T46" fmla="*/ 26 w 497"/>
              <a:gd name="T47" fmla="*/ 301 h 452"/>
              <a:gd name="T48" fmla="*/ 26 w 497"/>
              <a:gd name="T49" fmla="*/ 345 h 452"/>
              <a:gd name="T50" fmla="*/ 203 w 497"/>
              <a:gd name="T51" fmla="*/ 434 h 452"/>
              <a:gd name="T52" fmla="*/ 292 w 497"/>
              <a:gd name="T53" fmla="*/ 434 h 452"/>
              <a:gd name="T54" fmla="*/ 469 w 497"/>
              <a:gd name="T55" fmla="*/ 345 h 452"/>
              <a:gd name="T56" fmla="*/ 469 w 497"/>
              <a:gd name="T57" fmla="*/ 301 h 4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97"/>
              <a:gd name="T88" fmla="*/ 0 h 452"/>
              <a:gd name="T89" fmla="*/ 497 w 497"/>
              <a:gd name="T90" fmla="*/ 452 h 4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97" h="452">
                <a:moveTo>
                  <a:pt x="247" y="274"/>
                </a:moveTo>
                <a:lnTo>
                  <a:pt x="247" y="274"/>
                </a:lnTo>
                <a:cubicBezTo>
                  <a:pt x="309" y="274"/>
                  <a:pt x="354" y="257"/>
                  <a:pt x="363" y="230"/>
                </a:cubicBezTo>
                <a:cubicBezTo>
                  <a:pt x="354" y="204"/>
                  <a:pt x="345" y="177"/>
                  <a:pt x="337" y="151"/>
                </a:cubicBezTo>
                <a:cubicBezTo>
                  <a:pt x="328" y="168"/>
                  <a:pt x="292" y="186"/>
                  <a:pt x="247" y="186"/>
                </a:cubicBezTo>
                <a:cubicBezTo>
                  <a:pt x="203" y="186"/>
                  <a:pt x="168" y="168"/>
                  <a:pt x="168" y="151"/>
                </a:cubicBezTo>
                <a:cubicBezTo>
                  <a:pt x="150" y="177"/>
                  <a:pt x="141" y="204"/>
                  <a:pt x="133" y="230"/>
                </a:cubicBezTo>
                <a:cubicBezTo>
                  <a:pt x="141" y="257"/>
                  <a:pt x="186" y="274"/>
                  <a:pt x="247" y="274"/>
                </a:cubicBezTo>
                <a:close/>
                <a:moveTo>
                  <a:pt x="247" y="106"/>
                </a:moveTo>
                <a:lnTo>
                  <a:pt x="247" y="106"/>
                </a:lnTo>
                <a:cubicBezTo>
                  <a:pt x="274" y="106"/>
                  <a:pt x="300" y="97"/>
                  <a:pt x="309" y="88"/>
                </a:cubicBezTo>
                <a:cubicBezTo>
                  <a:pt x="300" y="62"/>
                  <a:pt x="292" y="35"/>
                  <a:pt x="284" y="17"/>
                </a:cubicBezTo>
                <a:cubicBezTo>
                  <a:pt x="284" y="8"/>
                  <a:pt x="265" y="0"/>
                  <a:pt x="247" y="0"/>
                </a:cubicBezTo>
                <a:cubicBezTo>
                  <a:pt x="230" y="0"/>
                  <a:pt x="212" y="8"/>
                  <a:pt x="212" y="17"/>
                </a:cubicBezTo>
                <a:cubicBezTo>
                  <a:pt x="203" y="35"/>
                  <a:pt x="194" y="62"/>
                  <a:pt x="186" y="88"/>
                </a:cubicBezTo>
                <a:cubicBezTo>
                  <a:pt x="194" y="97"/>
                  <a:pt x="221" y="106"/>
                  <a:pt x="247" y="106"/>
                </a:cubicBezTo>
                <a:close/>
                <a:moveTo>
                  <a:pt x="469" y="301"/>
                </a:moveTo>
                <a:lnTo>
                  <a:pt x="469" y="301"/>
                </a:lnTo>
                <a:cubicBezTo>
                  <a:pt x="372" y="266"/>
                  <a:pt x="372" y="266"/>
                  <a:pt x="372" y="266"/>
                </a:cubicBezTo>
                <a:cubicBezTo>
                  <a:pt x="381" y="292"/>
                  <a:pt x="381" y="292"/>
                  <a:pt x="381" y="292"/>
                </a:cubicBezTo>
                <a:cubicBezTo>
                  <a:pt x="381" y="327"/>
                  <a:pt x="319" y="345"/>
                  <a:pt x="247" y="345"/>
                </a:cubicBezTo>
                <a:cubicBezTo>
                  <a:pt x="177" y="345"/>
                  <a:pt x="115" y="327"/>
                  <a:pt x="115" y="292"/>
                </a:cubicBezTo>
                <a:cubicBezTo>
                  <a:pt x="124" y="266"/>
                  <a:pt x="124" y="266"/>
                  <a:pt x="124" y="266"/>
                </a:cubicBezTo>
                <a:cubicBezTo>
                  <a:pt x="26" y="301"/>
                  <a:pt x="26" y="301"/>
                  <a:pt x="26" y="301"/>
                </a:cubicBezTo>
                <a:cubicBezTo>
                  <a:pt x="0" y="310"/>
                  <a:pt x="0" y="327"/>
                  <a:pt x="26" y="345"/>
                </a:cubicBezTo>
                <a:cubicBezTo>
                  <a:pt x="203" y="434"/>
                  <a:pt x="203" y="434"/>
                  <a:pt x="203" y="434"/>
                </a:cubicBezTo>
                <a:cubicBezTo>
                  <a:pt x="230" y="451"/>
                  <a:pt x="265" y="451"/>
                  <a:pt x="292" y="434"/>
                </a:cubicBezTo>
                <a:cubicBezTo>
                  <a:pt x="469" y="345"/>
                  <a:pt x="469" y="345"/>
                  <a:pt x="469" y="345"/>
                </a:cubicBezTo>
                <a:cubicBezTo>
                  <a:pt x="496" y="327"/>
                  <a:pt x="496" y="310"/>
                  <a:pt x="469" y="30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233" name="稻壳儿小白白(http://dwz.cn/Wu2UP)">
            <a:extLst>
              <a:ext uri="{FF2B5EF4-FFF2-40B4-BE49-F238E27FC236}">
                <a16:creationId xmlns:a16="http://schemas.microsoft.com/office/drawing/2014/main" id="{7A670698-7486-46B7-80F5-B90644E059CA}"/>
              </a:ext>
            </a:extLst>
          </p:cNvPr>
          <p:cNvSpPr>
            <a:spLocks/>
          </p:cNvSpPr>
          <p:nvPr/>
        </p:nvSpPr>
        <p:spPr bwMode="auto">
          <a:xfrm>
            <a:off x="3909268" y="1423253"/>
            <a:ext cx="277813" cy="339725"/>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7"/>
              <a:gd name="T43" fmla="*/ 0 h 409"/>
              <a:gd name="T44" fmla="*/ 337 w 337"/>
              <a:gd name="T45" fmla="*/ 409 h 40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234" name="稻壳儿小白白(http://dwz.cn/Wu2UP)">
            <a:extLst>
              <a:ext uri="{FF2B5EF4-FFF2-40B4-BE49-F238E27FC236}">
                <a16:creationId xmlns:a16="http://schemas.microsoft.com/office/drawing/2014/main" id="{F67FCD65-E3A5-4187-BC52-1DC72B2BDEE5}"/>
              </a:ext>
            </a:extLst>
          </p:cNvPr>
          <p:cNvSpPr txBox="1">
            <a:spLocks noChangeArrowheads="1"/>
          </p:cNvSpPr>
          <p:nvPr/>
        </p:nvSpPr>
        <p:spPr bwMode="auto">
          <a:xfrm>
            <a:off x="312959" y="2247166"/>
            <a:ext cx="23383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1600" b="1" dirty="0">
                <a:solidFill>
                  <a:srgbClr val="445469"/>
                </a:solidFill>
                <a:sym typeface="Arial" panose="020B0604020202020204" pitchFamily="34" charset="0"/>
              </a:rPr>
              <a:t>视频信息</a:t>
            </a:r>
            <a:endParaRPr lang="en-US" altLang="zh-CN" sz="1600" b="1" dirty="0">
              <a:solidFill>
                <a:srgbClr val="445469"/>
              </a:solidFill>
              <a:sym typeface="Arial" panose="020B0604020202020204" pitchFamily="34" charset="0"/>
            </a:endParaRPr>
          </a:p>
        </p:txBody>
      </p:sp>
      <p:sp>
        <p:nvSpPr>
          <p:cNvPr id="9235" name="稻壳儿小白白(http://dwz.cn/Wu2UP)">
            <a:extLst>
              <a:ext uri="{FF2B5EF4-FFF2-40B4-BE49-F238E27FC236}">
                <a16:creationId xmlns:a16="http://schemas.microsoft.com/office/drawing/2014/main" id="{5E389674-3CAE-4134-8E95-F9C63D5CF9B2}"/>
              </a:ext>
            </a:extLst>
          </p:cNvPr>
          <p:cNvSpPr txBox="1">
            <a:spLocks noChangeArrowheads="1"/>
          </p:cNvSpPr>
          <p:nvPr/>
        </p:nvSpPr>
        <p:spPr bwMode="auto">
          <a:xfrm>
            <a:off x="312959" y="2598003"/>
            <a:ext cx="2463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dirty="0">
                <a:solidFill>
                  <a:srgbClr val="445469"/>
                </a:solidFill>
                <a:sym typeface="Arial" panose="020B0604020202020204" pitchFamily="34" charset="0"/>
              </a:rPr>
              <a:t>标题、视频类型、作者、弹幕数、评论数、收藏数、点赞数、投币数</a:t>
            </a:r>
            <a:endParaRPr lang="en-US" altLang="zh-CN" dirty="0">
              <a:solidFill>
                <a:srgbClr val="445469"/>
              </a:solidFill>
              <a:sym typeface="Arial" panose="020B0604020202020204" pitchFamily="34" charset="0"/>
            </a:endParaRPr>
          </a:p>
        </p:txBody>
      </p:sp>
      <p:sp>
        <p:nvSpPr>
          <p:cNvPr id="9236" name="稻壳儿小白白(http://dwz.cn/Wu2UP)">
            <a:extLst>
              <a:ext uri="{FF2B5EF4-FFF2-40B4-BE49-F238E27FC236}">
                <a16:creationId xmlns:a16="http://schemas.microsoft.com/office/drawing/2014/main" id="{689A1A10-F5B6-4227-A2BC-A1D7C5039101}"/>
              </a:ext>
            </a:extLst>
          </p:cNvPr>
          <p:cNvSpPr txBox="1">
            <a:spLocks noChangeArrowheads="1"/>
          </p:cNvSpPr>
          <p:nvPr/>
        </p:nvSpPr>
        <p:spPr bwMode="auto">
          <a:xfrm>
            <a:off x="2888506" y="2247166"/>
            <a:ext cx="23383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1600" b="1" dirty="0">
                <a:solidFill>
                  <a:srgbClr val="445469"/>
                </a:solidFill>
                <a:sym typeface="Arial" panose="020B0604020202020204" pitchFamily="34" charset="0"/>
              </a:rPr>
              <a:t>标签</a:t>
            </a:r>
            <a:endParaRPr lang="en-US" altLang="zh-CN" sz="1600" b="1" dirty="0">
              <a:solidFill>
                <a:srgbClr val="445469"/>
              </a:solidFill>
              <a:sym typeface="Arial" panose="020B0604020202020204" pitchFamily="34" charset="0"/>
            </a:endParaRPr>
          </a:p>
        </p:txBody>
      </p:sp>
      <p:sp>
        <p:nvSpPr>
          <p:cNvPr id="9237" name="稻壳儿小白白(http://dwz.cn/Wu2UP)">
            <a:extLst>
              <a:ext uri="{FF2B5EF4-FFF2-40B4-BE49-F238E27FC236}">
                <a16:creationId xmlns:a16="http://schemas.microsoft.com/office/drawing/2014/main" id="{4EF7698E-90D9-4D27-A9B8-E665FA19ECA2}"/>
              </a:ext>
            </a:extLst>
          </p:cNvPr>
          <p:cNvSpPr txBox="1">
            <a:spLocks noChangeArrowheads="1"/>
          </p:cNvSpPr>
          <p:nvPr/>
        </p:nvSpPr>
        <p:spPr bwMode="auto">
          <a:xfrm>
            <a:off x="2825799" y="2598003"/>
            <a:ext cx="2463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dirty="0">
                <a:solidFill>
                  <a:srgbClr val="445469"/>
                </a:solidFill>
                <a:sym typeface="Arial" panose="020B0604020202020204" pitchFamily="34" charset="0"/>
              </a:rPr>
              <a:t>标签标注了视频的主题</a:t>
            </a:r>
            <a:endParaRPr lang="en-US" altLang="zh-CN" dirty="0">
              <a:solidFill>
                <a:srgbClr val="445469"/>
              </a:solidFill>
              <a:sym typeface="Arial" panose="020B0604020202020204" pitchFamily="34" charset="0"/>
            </a:endParaRPr>
          </a:p>
        </p:txBody>
      </p:sp>
      <p:sp>
        <p:nvSpPr>
          <p:cNvPr id="9238" name="稻壳儿小白白(http://dwz.cn/Wu2UP)">
            <a:extLst>
              <a:ext uri="{FF2B5EF4-FFF2-40B4-BE49-F238E27FC236}">
                <a16:creationId xmlns:a16="http://schemas.microsoft.com/office/drawing/2014/main" id="{56824FE9-6BAD-4721-B2F7-E977EEBB2CD3}"/>
              </a:ext>
            </a:extLst>
          </p:cNvPr>
          <p:cNvSpPr txBox="1">
            <a:spLocks noChangeArrowheads="1"/>
          </p:cNvSpPr>
          <p:nvPr/>
        </p:nvSpPr>
        <p:spPr bwMode="auto">
          <a:xfrm>
            <a:off x="5145136" y="2298760"/>
            <a:ext cx="23383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视频弹幕</a:t>
            </a:r>
            <a:endParaRPr lang="en-US" altLang="zh-CN" sz="1600" b="1" dirty="0">
              <a:solidFill>
                <a:srgbClr val="445469"/>
              </a:solidFill>
              <a:sym typeface="Arial" panose="020B0604020202020204" pitchFamily="34" charset="0"/>
            </a:endParaRPr>
          </a:p>
        </p:txBody>
      </p:sp>
      <p:sp>
        <p:nvSpPr>
          <p:cNvPr id="9240" name="稻壳儿小白白(http://dwz.cn/Wu2UP)">
            <a:extLst>
              <a:ext uri="{FF2B5EF4-FFF2-40B4-BE49-F238E27FC236}">
                <a16:creationId xmlns:a16="http://schemas.microsoft.com/office/drawing/2014/main" id="{188EB301-43C9-487F-A563-09F1C442650F}"/>
              </a:ext>
            </a:extLst>
          </p:cNvPr>
          <p:cNvSpPr txBox="1">
            <a:spLocks noChangeArrowheads="1"/>
          </p:cNvSpPr>
          <p:nvPr/>
        </p:nvSpPr>
        <p:spPr bwMode="auto">
          <a:xfrm>
            <a:off x="7354975" y="2247166"/>
            <a:ext cx="23383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视频评论</a:t>
            </a:r>
            <a:endParaRPr lang="en-US" altLang="zh-CN" sz="1600" b="1" dirty="0">
              <a:solidFill>
                <a:srgbClr val="445469"/>
              </a:solidFill>
              <a:sym typeface="Arial" panose="020B0604020202020204" pitchFamily="34" charset="0"/>
            </a:endParaRPr>
          </a:p>
        </p:txBody>
      </p:sp>
      <p:sp>
        <p:nvSpPr>
          <p:cNvPr id="9248" name="稻壳儿小白白(http://dwz.cn/Wu2UP)">
            <a:extLst>
              <a:ext uri="{FF2B5EF4-FFF2-40B4-BE49-F238E27FC236}">
                <a16:creationId xmlns:a16="http://schemas.microsoft.com/office/drawing/2014/main" id="{B3CF5051-B04F-4F48-943C-61DB2F0023D2}"/>
              </a:ext>
            </a:extLst>
          </p:cNvPr>
          <p:cNvSpPr txBox="1">
            <a:spLocks noChangeArrowheads="1"/>
          </p:cNvSpPr>
          <p:nvPr/>
        </p:nvSpPr>
        <p:spPr bwMode="auto">
          <a:xfrm>
            <a:off x="9564814" y="224875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rgbClr val="445469"/>
                </a:solidFill>
                <a:sym typeface="Arial" panose="020B0604020202020204" pitchFamily="34" charset="0"/>
              </a:rPr>
              <a:t>排行榜</a:t>
            </a:r>
            <a:endParaRPr lang="en-US" altLang="zh-CN" sz="1600" b="1" dirty="0">
              <a:solidFill>
                <a:srgbClr val="445469"/>
              </a:solidFill>
              <a:sym typeface="Arial" panose="020B0604020202020204" pitchFamily="34" charset="0"/>
            </a:endParaRPr>
          </a:p>
        </p:txBody>
      </p:sp>
      <p:grpSp>
        <p:nvGrpSpPr>
          <p:cNvPr id="9250" name="组合 53">
            <a:extLst>
              <a:ext uri="{FF2B5EF4-FFF2-40B4-BE49-F238E27FC236}">
                <a16:creationId xmlns:a16="http://schemas.microsoft.com/office/drawing/2014/main" id="{7BECA33A-51B6-4E2A-B386-0623BA5CB8BE}"/>
              </a:ext>
            </a:extLst>
          </p:cNvPr>
          <p:cNvGrpSpPr>
            <a:grpSpLocks/>
          </p:cNvGrpSpPr>
          <p:nvPr/>
        </p:nvGrpSpPr>
        <p:grpSpPr bwMode="auto">
          <a:xfrm>
            <a:off x="244475" y="111125"/>
            <a:ext cx="4165600" cy="611188"/>
            <a:chOff x="0" y="0"/>
            <a:chExt cx="4165845" cy="611426"/>
          </a:xfrm>
        </p:grpSpPr>
        <p:grpSp>
          <p:nvGrpSpPr>
            <p:cNvPr id="9251" name="组合 56">
              <a:extLst>
                <a:ext uri="{FF2B5EF4-FFF2-40B4-BE49-F238E27FC236}">
                  <a16:creationId xmlns:a16="http://schemas.microsoft.com/office/drawing/2014/main" id="{4B8F72B7-F0FD-4C0F-9D48-0B2A27FEA8E7}"/>
                </a:ext>
              </a:extLst>
            </p:cNvPr>
            <p:cNvGrpSpPr>
              <a:grpSpLocks/>
            </p:cNvGrpSpPr>
            <p:nvPr/>
          </p:nvGrpSpPr>
          <p:grpSpPr bwMode="auto">
            <a:xfrm>
              <a:off x="0" y="0"/>
              <a:ext cx="611426" cy="611426"/>
              <a:chOff x="0" y="0"/>
              <a:chExt cx="3020798" cy="3020798"/>
            </a:xfrm>
          </p:grpSpPr>
          <p:pic>
            <p:nvPicPr>
              <p:cNvPr id="9254" name="Picture 25@|13FFC:16777215|FBC:16777215|LFC:16777215|LBC:16777215">
                <a:extLst>
                  <a:ext uri="{FF2B5EF4-FFF2-40B4-BE49-F238E27FC236}">
                    <a16:creationId xmlns:a16="http://schemas.microsoft.com/office/drawing/2014/main" id="{AD6E2016-3679-4F74-A595-DE08FF7EC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5" name="Oval 36@|1FFC:15773696|FBC:16777215|LFC:16777215|LBC:16777215">
                <a:extLst>
                  <a:ext uri="{FF2B5EF4-FFF2-40B4-BE49-F238E27FC236}">
                    <a16:creationId xmlns:a16="http://schemas.microsoft.com/office/drawing/2014/main" id="{05E11EA1-C319-47C8-A21E-F2D118A1D8C1}"/>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9252" name="文本框 59">
              <a:extLst>
                <a:ext uri="{FF2B5EF4-FFF2-40B4-BE49-F238E27FC236}">
                  <a16:creationId xmlns:a16="http://schemas.microsoft.com/office/drawing/2014/main" id="{2253179E-FC9F-4A57-BF1D-A7B763BE73F9}"/>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1</a:t>
              </a:r>
              <a:endParaRPr lang="zh-CN" altLang="en-US" sz="3200" b="1">
                <a:solidFill>
                  <a:schemeClr val="bg1"/>
                </a:solidFill>
                <a:cs typeface="Vrinda" panose="020B0502040204020203" pitchFamily="34" charset="0"/>
                <a:sym typeface="Arial" panose="020B0604020202020204" pitchFamily="34" charset="0"/>
              </a:endParaRPr>
            </a:p>
          </p:txBody>
        </p:sp>
        <p:sp>
          <p:nvSpPr>
            <p:cNvPr id="9253" name="文本框 62">
              <a:extLst>
                <a:ext uri="{FF2B5EF4-FFF2-40B4-BE49-F238E27FC236}">
                  <a16:creationId xmlns:a16="http://schemas.microsoft.com/office/drawing/2014/main" id="{CBAAFA9B-DBCA-4C6B-B0E8-74D0089624BA}"/>
                </a:ext>
              </a:extLst>
            </p:cNvPr>
            <p:cNvSpPr txBox="1">
              <a:spLocks noChangeArrowheads="1"/>
            </p:cNvSpPr>
            <p:nvPr/>
          </p:nvSpPr>
          <p:spPr bwMode="auto">
            <a:xfrm>
              <a:off x="679914" y="26637"/>
              <a:ext cx="3485931" cy="52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功能描述（爬虫部分）</a:t>
              </a:r>
            </a:p>
          </p:txBody>
        </p:sp>
      </p:grpSp>
      <p:sp>
        <p:nvSpPr>
          <p:cNvPr id="41" name="稻壳儿小白白(http://dwz.cn/Wu2UP)">
            <a:extLst>
              <a:ext uri="{FF2B5EF4-FFF2-40B4-BE49-F238E27FC236}">
                <a16:creationId xmlns:a16="http://schemas.microsoft.com/office/drawing/2014/main" id="{8FBC031A-8CF7-419B-A63E-F4F381FD74FB}"/>
              </a:ext>
            </a:extLst>
          </p:cNvPr>
          <p:cNvSpPr>
            <a:spLocks/>
          </p:cNvSpPr>
          <p:nvPr/>
        </p:nvSpPr>
        <p:spPr bwMode="auto">
          <a:xfrm>
            <a:off x="10527632" y="1382849"/>
            <a:ext cx="412750" cy="369888"/>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97"/>
              <a:gd name="T103" fmla="*/ 0 h 444"/>
              <a:gd name="T104" fmla="*/ 497 w 497"/>
              <a:gd name="T105" fmla="*/ 444 h 4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7" name="文本框 6">
            <a:extLst>
              <a:ext uri="{FF2B5EF4-FFF2-40B4-BE49-F238E27FC236}">
                <a16:creationId xmlns:a16="http://schemas.microsoft.com/office/drawing/2014/main" id="{E6B5429F-7708-454B-BE28-713431FAF2D7}"/>
              </a:ext>
            </a:extLst>
          </p:cNvPr>
          <p:cNvSpPr txBox="1"/>
          <p:nvPr/>
        </p:nvSpPr>
        <p:spPr>
          <a:xfrm>
            <a:off x="570271" y="3103873"/>
            <a:ext cx="11051458" cy="3416320"/>
          </a:xfrm>
          <a:prstGeom prst="rect">
            <a:avLst/>
          </a:prstGeom>
          <a:solidFill>
            <a:srgbClr val="282C34"/>
          </a:solidFill>
        </p:spPr>
        <p:txBody>
          <a:bodyPr wrap="square" rtlCol="0">
            <a:spAutoFit/>
          </a:bodyPr>
          <a:lstStyle/>
          <a:p>
            <a:r>
              <a:rPr lang="en-US" altLang="zh-CN" i="1" dirty="0">
                <a:solidFill>
                  <a:srgbClr val="C678DD"/>
                </a:solidFill>
                <a:latin typeface="Consolas" panose="020B0609020204030204" pitchFamily="49" charset="0"/>
              </a:rPr>
              <a:t>from</a:t>
            </a:r>
            <a:r>
              <a:rPr lang="en-US" altLang="zh-CN" dirty="0">
                <a:solidFill>
                  <a:srgbClr val="ABB2BF"/>
                </a:solidFill>
                <a:latin typeface="Consolas" panose="020B0609020204030204" pitchFamily="49" charset="0"/>
              </a:rPr>
              <a:t> </a:t>
            </a:r>
            <a:r>
              <a:rPr lang="en-US" altLang="zh-CN" dirty="0" err="1">
                <a:solidFill>
                  <a:srgbClr val="ABB2BF"/>
                </a:solidFill>
                <a:latin typeface="Consolas" panose="020B0609020204030204" pitchFamily="49" charset="0"/>
              </a:rPr>
              <a:t>videodata</a:t>
            </a:r>
            <a:r>
              <a:rPr lang="en-US" altLang="zh-CN" dirty="0">
                <a:solidFill>
                  <a:srgbClr val="ABB2BF"/>
                </a:solidFill>
                <a:latin typeface="Consolas" panose="020B0609020204030204" pitchFamily="49" charset="0"/>
              </a:rPr>
              <a:t> </a:t>
            </a:r>
            <a:r>
              <a:rPr lang="en-US" altLang="zh-CN" i="1" dirty="0">
                <a:solidFill>
                  <a:srgbClr val="C678DD"/>
                </a:solidFill>
                <a:latin typeface="Consolas" panose="020B0609020204030204" pitchFamily="49" charset="0"/>
              </a:rPr>
              <a:t>import</a:t>
            </a:r>
            <a:r>
              <a:rPr lang="en-US" altLang="zh-CN" dirty="0">
                <a:solidFill>
                  <a:srgbClr val="ABB2BF"/>
                </a:solidFill>
                <a:latin typeface="Consolas" panose="020B0609020204030204" pitchFamily="49" charset="0"/>
              </a:rPr>
              <a:t> </a:t>
            </a:r>
            <a:r>
              <a:rPr lang="en-US" altLang="zh-CN" dirty="0" err="1">
                <a:solidFill>
                  <a:srgbClr val="ABB2BF"/>
                </a:solidFill>
                <a:latin typeface="Consolas" panose="020B0609020204030204" pitchFamily="49" charset="0"/>
              </a:rPr>
              <a:t>VideoData</a:t>
            </a:r>
            <a:endParaRPr lang="en-US" altLang="zh-CN" dirty="0">
              <a:solidFill>
                <a:srgbClr val="ABB2BF"/>
              </a:solidFill>
              <a:latin typeface="Consolas" panose="020B0609020204030204" pitchFamily="49" charset="0"/>
            </a:endParaRPr>
          </a:p>
          <a:p>
            <a:br>
              <a:rPr lang="en-US" altLang="zh-CN" dirty="0">
                <a:solidFill>
                  <a:srgbClr val="ABB2BF"/>
                </a:solidFill>
                <a:latin typeface="Consolas" panose="020B0609020204030204" pitchFamily="49" charset="0"/>
              </a:rPr>
            </a:br>
            <a:r>
              <a:rPr lang="en-US" altLang="zh-CN" dirty="0" err="1">
                <a:solidFill>
                  <a:srgbClr val="ABB2BF"/>
                </a:solidFill>
                <a:latin typeface="Consolas" panose="020B0609020204030204" pitchFamily="49" charset="0"/>
              </a:rPr>
              <a:t>video_url</a:t>
            </a:r>
            <a:r>
              <a:rPr lang="en-US" altLang="zh-CN" dirty="0">
                <a:solidFill>
                  <a:srgbClr val="ABB2BF"/>
                </a:solidFill>
                <a:latin typeface="Consolas" panose="020B0609020204030204" pitchFamily="49" charset="0"/>
              </a:rPr>
              <a:t> </a:t>
            </a:r>
            <a:r>
              <a:rPr lang="en-US" altLang="zh-CN" dirty="0">
                <a:solidFill>
                  <a:srgbClr val="56B6C2"/>
                </a:solidFill>
                <a:latin typeface="Consolas" panose="020B0609020204030204" pitchFamily="49" charset="0"/>
              </a:rPr>
              <a:t>=</a:t>
            </a:r>
            <a:r>
              <a:rPr lang="en-US" altLang="zh-CN" dirty="0">
                <a:solidFill>
                  <a:srgbClr val="ABB2BF"/>
                </a:solidFill>
                <a:latin typeface="Consolas" panose="020B0609020204030204" pitchFamily="49" charset="0"/>
              </a:rPr>
              <a:t> </a:t>
            </a:r>
            <a:r>
              <a:rPr lang="en-US" altLang="zh-CN" dirty="0">
                <a:solidFill>
                  <a:srgbClr val="98C379"/>
                </a:solidFill>
                <a:latin typeface="Consolas" panose="020B0609020204030204" pitchFamily="49" charset="0"/>
              </a:rPr>
              <a:t>'https://www.bilibili.com/video/av80565276'</a:t>
            </a:r>
            <a:endParaRPr lang="en-US" altLang="zh-CN" dirty="0">
              <a:solidFill>
                <a:srgbClr val="ABB2BF"/>
              </a:solidFill>
              <a:latin typeface="Consolas" panose="020B0609020204030204" pitchFamily="49" charset="0"/>
            </a:endParaRPr>
          </a:p>
          <a:p>
            <a:br>
              <a:rPr lang="en-US" altLang="zh-CN" dirty="0">
                <a:solidFill>
                  <a:srgbClr val="ABB2BF"/>
                </a:solidFill>
                <a:latin typeface="Consolas" panose="020B0609020204030204" pitchFamily="49" charset="0"/>
              </a:rPr>
            </a:br>
            <a:r>
              <a:rPr lang="en-US" altLang="zh-CN" dirty="0">
                <a:solidFill>
                  <a:srgbClr val="ABB2BF"/>
                </a:solidFill>
                <a:latin typeface="Consolas" panose="020B0609020204030204" pitchFamily="49" charset="0"/>
              </a:rPr>
              <a:t>video </a:t>
            </a:r>
            <a:r>
              <a:rPr lang="en-US" altLang="zh-CN" dirty="0">
                <a:solidFill>
                  <a:srgbClr val="56B6C2"/>
                </a:solidFill>
                <a:latin typeface="Consolas" panose="020B0609020204030204" pitchFamily="49" charset="0"/>
              </a:rPr>
              <a:t>=</a:t>
            </a:r>
            <a:r>
              <a:rPr lang="en-US" altLang="zh-CN" dirty="0">
                <a:solidFill>
                  <a:srgbClr val="ABB2BF"/>
                </a:solidFill>
                <a:latin typeface="Consolas" panose="020B0609020204030204" pitchFamily="49" charset="0"/>
              </a:rPr>
              <a:t> </a:t>
            </a:r>
            <a:r>
              <a:rPr lang="en-US" altLang="zh-CN" dirty="0" err="1">
                <a:solidFill>
                  <a:srgbClr val="61AFEF"/>
                </a:solidFill>
                <a:latin typeface="Consolas" panose="020B0609020204030204" pitchFamily="49" charset="0"/>
              </a:rPr>
              <a:t>VideoData</a:t>
            </a:r>
            <a:r>
              <a:rPr lang="en-US" altLang="zh-CN" dirty="0">
                <a:solidFill>
                  <a:srgbClr val="ABB2BF"/>
                </a:solidFill>
                <a:latin typeface="Consolas" panose="020B0609020204030204" pitchFamily="49" charset="0"/>
              </a:rPr>
              <a:t>(</a:t>
            </a:r>
            <a:r>
              <a:rPr lang="en-US" altLang="zh-CN" dirty="0" err="1">
                <a:solidFill>
                  <a:srgbClr val="ABB2BF"/>
                </a:solidFill>
                <a:latin typeface="Consolas" panose="020B0609020204030204" pitchFamily="49" charset="0"/>
              </a:rPr>
              <a:t>video_url</a:t>
            </a:r>
            <a:r>
              <a:rPr lang="en-US" altLang="zh-CN" dirty="0">
                <a:solidFill>
                  <a:srgbClr val="ABB2BF"/>
                </a:solidFill>
                <a:latin typeface="Consolas" panose="020B0609020204030204" pitchFamily="49" charset="0"/>
              </a:rPr>
              <a:t>)  </a:t>
            </a:r>
            <a:r>
              <a:rPr lang="en-US" altLang="zh-CN" i="1" dirty="0">
                <a:solidFill>
                  <a:srgbClr val="7F848E"/>
                </a:solidFill>
                <a:latin typeface="Consolas" panose="020B0609020204030204" pitchFamily="49" charset="0"/>
              </a:rPr>
              <a:t># </a:t>
            </a:r>
            <a:r>
              <a:rPr lang="zh-CN" altLang="en-US" i="1" dirty="0">
                <a:solidFill>
                  <a:srgbClr val="7F848E"/>
                </a:solidFill>
                <a:latin typeface="Consolas" panose="020B0609020204030204" pitchFamily="49" charset="0"/>
              </a:rPr>
              <a:t>初始化视频对象，生成对应的文件夹并获取基本信息与封面</a:t>
            </a:r>
            <a:endParaRPr lang="zh-CN" altLang="en-US" dirty="0">
              <a:solidFill>
                <a:srgbClr val="ABB2BF"/>
              </a:solidFill>
              <a:latin typeface="Consolas" panose="020B0609020204030204" pitchFamily="49" charset="0"/>
            </a:endParaRPr>
          </a:p>
          <a:p>
            <a:r>
              <a:rPr lang="en-US" altLang="zh-CN" dirty="0" err="1">
                <a:solidFill>
                  <a:srgbClr val="ABB2BF"/>
                </a:solidFill>
                <a:latin typeface="Consolas" panose="020B0609020204030204" pitchFamily="49" charset="0"/>
              </a:rPr>
              <a:t>video.</a:t>
            </a:r>
            <a:r>
              <a:rPr lang="en-US" altLang="zh-CN" dirty="0" err="1">
                <a:solidFill>
                  <a:srgbClr val="61AFEF"/>
                </a:solidFill>
                <a:latin typeface="Consolas" panose="020B0609020204030204" pitchFamily="49" charset="0"/>
              </a:rPr>
              <a:t>getDanmaku</a:t>
            </a:r>
            <a:r>
              <a:rPr lang="en-US" altLang="zh-CN" dirty="0">
                <a:solidFill>
                  <a:srgbClr val="ABB2BF"/>
                </a:solidFill>
                <a:latin typeface="Consolas" panose="020B0609020204030204" pitchFamily="49" charset="0"/>
              </a:rPr>
              <a:t>()  </a:t>
            </a:r>
            <a:r>
              <a:rPr lang="en-US" altLang="zh-CN" i="1" dirty="0">
                <a:solidFill>
                  <a:srgbClr val="7F848E"/>
                </a:solidFill>
                <a:latin typeface="Consolas" panose="020B0609020204030204" pitchFamily="49" charset="0"/>
              </a:rPr>
              <a:t># </a:t>
            </a:r>
            <a:r>
              <a:rPr lang="zh-CN" altLang="en-US" i="1" dirty="0">
                <a:solidFill>
                  <a:srgbClr val="7F848E"/>
                </a:solidFill>
                <a:latin typeface="Consolas" panose="020B0609020204030204" pitchFamily="49" charset="0"/>
              </a:rPr>
              <a:t>获取视频的弹幕</a:t>
            </a:r>
            <a:endParaRPr lang="zh-CN" altLang="en-US" dirty="0">
              <a:solidFill>
                <a:srgbClr val="ABB2BF"/>
              </a:solidFill>
              <a:latin typeface="Consolas" panose="020B0609020204030204" pitchFamily="49" charset="0"/>
            </a:endParaRPr>
          </a:p>
          <a:p>
            <a:r>
              <a:rPr lang="en-US" altLang="zh-CN" dirty="0" err="1">
                <a:solidFill>
                  <a:srgbClr val="ABB2BF"/>
                </a:solidFill>
                <a:latin typeface="Consolas" panose="020B0609020204030204" pitchFamily="49" charset="0"/>
              </a:rPr>
              <a:t>video.</a:t>
            </a:r>
            <a:r>
              <a:rPr lang="en-US" altLang="zh-CN" dirty="0" err="1">
                <a:solidFill>
                  <a:srgbClr val="61AFEF"/>
                </a:solidFill>
                <a:latin typeface="Consolas" panose="020B0609020204030204" pitchFamily="49" charset="0"/>
              </a:rPr>
              <a:t>getVideoComment</a:t>
            </a:r>
            <a:r>
              <a:rPr lang="en-US" altLang="zh-CN" dirty="0">
                <a:solidFill>
                  <a:srgbClr val="ABB2BF"/>
                </a:solidFill>
                <a:latin typeface="Consolas" panose="020B0609020204030204" pitchFamily="49" charset="0"/>
              </a:rPr>
              <a:t>()  </a:t>
            </a:r>
            <a:r>
              <a:rPr lang="en-US" altLang="zh-CN" i="1" dirty="0">
                <a:solidFill>
                  <a:srgbClr val="7F848E"/>
                </a:solidFill>
                <a:latin typeface="Consolas" panose="020B0609020204030204" pitchFamily="49" charset="0"/>
              </a:rPr>
              <a:t># </a:t>
            </a:r>
            <a:r>
              <a:rPr lang="zh-CN" altLang="en-US" i="1" dirty="0">
                <a:solidFill>
                  <a:srgbClr val="7F848E"/>
                </a:solidFill>
                <a:latin typeface="Consolas" panose="020B0609020204030204" pitchFamily="49" charset="0"/>
              </a:rPr>
              <a:t>获取视频的评论</a:t>
            </a:r>
            <a:endParaRPr lang="zh-CN" altLang="en-US" dirty="0">
              <a:solidFill>
                <a:srgbClr val="ABB2BF"/>
              </a:solidFill>
              <a:latin typeface="Consolas" panose="020B0609020204030204" pitchFamily="49" charset="0"/>
            </a:endParaRPr>
          </a:p>
          <a:p>
            <a:r>
              <a:rPr lang="en-US" altLang="zh-CN" dirty="0" err="1">
                <a:solidFill>
                  <a:srgbClr val="ABB2BF"/>
                </a:solidFill>
                <a:latin typeface="Consolas" panose="020B0609020204030204" pitchFamily="49" charset="0"/>
              </a:rPr>
              <a:t>video.</a:t>
            </a:r>
            <a:r>
              <a:rPr lang="en-US" altLang="zh-CN" dirty="0" err="1">
                <a:solidFill>
                  <a:srgbClr val="61AFEF"/>
                </a:solidFill>
                <a:latin typeface="Consolas" panose="020B0609020204030204" pitchFamily="49" charset="0"/>
              </a:rPr>
              <a:t>getVideoTags</a:t>
            </a:r>
            <a:r>
              <a:rPr lang="en-US" altLang="zh-CN" dirty="0">
                <a:solidFill>
                  <a:srgbClr val="ABB2BF"/>
                </a:solidFill>
                <a:latin typeface="Consolas" panose="020B0609020204030204" pitchFamily="49" charset="0"/>
              </a:rPr>
              <a:t>()  </a:t>
            </a:r>
            <a:r>
              <a:rPr lang="en-US" altLang="zh-CN" i="1" dirty="0">
                <a:solidFill>
                  <a:srgbClr val="7F848E"/>
                </a:solidFill>
                <a:latin typeface="Consolas" panose="020B0609020204030204" pitchFamily="49" charset="0"/>
              </a:rPr>
              <a:t># </a:t>
            </a:r>
            <a:r>
              <a:rPr lang="zh-CN" altLang="en-US" i="1" dirty="0">
                <a:solidFill>
                  <a:srgbClr val="7F848E"/>
                </a:solidFill>
                <a:latin typeface="Consolas" panose="020B0609020204030204" pitchFamily="49" charset="0"/>
              </a:rPr>
              <a:t>获取视频标签</a:t>
            </a:r>
            <a:endParaRPr lang="zh-CN" altLang="en-US" dirty="0">
              <a:solidFill>
                <a:srgbClr val="ABB2BF"/>
              </a:solidFill>
              <a:latin typeface="Consolas" panose="020B0609020204030204" pitchFamily="49" charset="0"/>
            </a:endParaRPr>
          </a:p>
          <a:p>
            <a:br>
              <a:rPr lang="zh-CN" altLang="en-US" dirty="0">
                <a:solidFill>
                  <a:srgbClr val="ABB2BF"/>
                </a:solidFill>
                <a:latin typeface="Consolas" panose="020B0609020204030204" pitchFamily="49" charset="0"/>
              </a:rPr>
            </a:br>
            <a:r>
              <a:rPr lang="en-US" altLang="zh-CN" dirty="0" err="1">
                <a:solidFill>
                  <a:srgbClr val="ABB2BF"/>
                </a:solidFill>
                <a:latin typeface="Consolas" panose="020B0609020204030204" pitchFamily="49" charset="0"/>
              </a:rPr>
              <a:t>video.</a:t>
            </a:r>
            <a:r>
              <a:rPr lang="en-US" altLang="zh-CN" dirty="0" err="1">
                <a:solidFill>
                  <a:srgbClr val="61AFEF"/>
                </a:solidFill>
                <a:latin typeface="Consolas" panose="020B0609020204030204" pitchFamily="49" charset="0"/>
              </a:rPr>
              <a:t>getVideoData</a:t>
            </a:r>
            <a:r>
              <a:rPr lang="en-US" altLang="zh-CN" dirty="0">
                <a:solidFill>
                  <a:srgbClr val="ABB2BF"/>
                </a:solidFill>
                <a:latin typeface="Consolas" panose="020B0609020204030204" pitchFamily="49" charset="0"/>
              </a:rPr>
              <a:t>()  </a:t>
            </a:r>
            <a:r>
              <a:rPr lang="en-US" altLang="zh-CN" i="1" dirty="0">
                <a:solidFill>
                  <a:srgbClr val="7F848E"/>
                </a:solidFill>
                <a:latin typeface="Consolas" panose="020B0609020204030204" pitchFamily="49" charset="0"/>
              </a:rPr>
              <a:t># </a:t>
            </a:r>
            <a:r>
              <a:rPr lang="zh-CN" altLang="en-US" i="1" dirty="0">
                <a:solidFill>
                  <a:srgbClr val="7F848E"/>
                </a:solidFill>
                <a:latin typeface="Consolas" panose="020B0609020204030204" pitchFamily="49" charset="0"/>
              </a:rPr>
              <a:t>获取弹幕评论和标签</a:t>
            </a:r>
            <a:endParaRPr lang="zh-CN" altLang="en-US" dirty="0">
              <a:solidFill>
                <a:srgbClr val="ABB2BF"/>
              </a:solidFill>
              <a:latin typeface="Consolas" panose="020B0609020204030204" pitchFamily="49" charset="0"/>
            </a:endParaRPr>
          </a:p>
          <a:p>
            <a:br>
              <a:rPr lang="zh-CN" altLang="en-US" dirty="0">
                <a:solidFill>
                  <a:srgbClr val="ABB2BF"/>
                </a:solidFill>
                <a:latin typeface="Consolas" panose="020B0609020204030204" pitchFamily="49" charset="0"/>
              </a:rPr>
            </a:br>
            <a:endParaRPr lang="zh-CN" altLang="en-US" dirty="0">
              <a:solidFill>
                <a:srgbClr val="ABB2BF"/>
              </a:solidFill>
              <a:latin typeface="Consolas" panose="020B0609020204030204" pitchFamily="49" charset="0"/>
            </a:endParaRPr>
          </a:p>
        </p:txBody>
      </p:sp>
      <p:sp>
        <p:nvSpPr>
          <p:cNvPr id="50" name="文本框 49">
            <a:extLst>
              <a:ext uri="{FF2B5EF4-FFF2-40B4-BE49-F238E27FC236}">
                <a16:creationId xmlns:a16="http://schemas.microsoft.com/office/drawing/2014/main" id="{5E721657-2B0A-4E3D-8827-40063B35BB39}"/>
              </a:ext>
            </a:extLst>
          </p:cNvPr>
          <p:cNvSpPr txBox="1"/>
          <p:nvPr/>
        </p:nvSpPr>
        <p:spPr>
          <a:xfrm>
            <a:off x="570271" y="2815492"/>
            <a:ext cx="11051458" cy="3693319"/>
          </a:xfrm>
          <a:prstGeom prst="rect">
            <a:avLst/>
          </a:prstGeom>
          <a:solidFill>
            <a:srgbClr val="282C34"/>
          </a:solidFill>
        </p:spPr>
        <p:txBody>
          <a:bodyPr wrap="square" rtlCol="0">
            <a:spAutoFit/>
          </a:bodyPr>
          <a:lstStyle/>
          <a:p>
            <a:r>
              <a:rPr lang="en-US" altLang="zh-CN" i="1" dirty="0">
                <a:solidFill>
                  <a:srgbClr val="C678DD"/>
                </a:solidFill>
                <a:latin typeface="Consolas" panose="020B0609020204030204" pitchFamily="49" charset="0"/>
              </a:rPr>
              <a:t>import</a:t>
            </a:r>
            <a:r>
              <a:rPr lang="en-US" altLang="zh-CN" dirty="0">
                <a:solidFill>
                  <a:srgbClr val="ABB2BF"/>
                </a:solidFill>
                <a:latin typeface="Consolas" panose="020B0609020204030204" pitchFamily="49" charset="0"/>
              </a:rPr>
              <a:t> </a:t>
            </a:r>
            <a:r>
              <a:rPr lang="en-US" altLang="zh-CN" dirty="0" err="1">
                <a:solidFill>
                  <a:srgbClr val="ABB2BF"/>
                </a:solidFill>
                <a:latin typeface="Consolas" panose="020B0609020204030204" pitchFamily="49" charset="0"/>
              </a:rPr>
              <a:t>bilibilidata</a:t>
            </a:r>
            <a:endParaRPr lang="en-US" altLang="zh-CN" dirty="0">
              <a:solidFill>
                <a:srgbClr val="ABB2BF"/>
              </a:solidFill>
              <a:latin typeface="Consolas" panose="020B0609020204030204" pitchFamily="49" charset="0"/>
            </a:endParaRPr>
          </a:p>
          <a:p>
            <a:br>
              <a:rPr lang="en-US" altLang="zh-CN" dirty="0">
                <a:solidFill>
                  <a:srgbClr val="ABB2BF"/>
                </a:solidFill>
                <a:latin typeface="Consolas" panose="020B0609020204030204" pitchFamily="49" charset="0"/>
              </a:rPr>
            </a:br>
            <a:r>
              <a:rPr lang="en-US" altLang="zh-CN" i="1" dirty="0">
                <a:solidFill>
                  <a:srgbClr val="7F848E"/>
                </a:solidFill>
                <a:latin typeface="Consolas" panose="020B0609020204030204" pitchFamily="49" charset="0"/>
              </a:rPr>
              <a:t># </a:t>
            </a:r>
            <a:r>
              <a:rPr lang="en-US" altLang="zh-CN" i="1" dirty="0" err="1">
                <a:solidFill>
                  <a:srgbClr val="7F848E"/>
                </a:solidFill>
                <a:latin typeface="Consolas" panose="020B0609020204030204" pitchFamily="49" charset="0"/>
              </a:rPr>
              <a:t>getRank</a:t>
            </a:r>
            <a:r>
              <a:rPr lang="en-US" altLang="zh-CN" i="1" dirty="0">
                <a:solidFill>
                  <a:srgbClr val="7F848E"/>
                </a:solidFill>
                <a:latin typeface="Consolas" panose="020B0609020204030204" pitchFamily="49" charset="0"/>
              </a:rPr>
              <a:t>(</a:t>
            </a:r>
            <a:r>
              <a:rPr lang="en-US" altLang="zh-CN" i="1" dirty="0" err="1">
                <a:solidFill>
                  <a:srgbClr val="7F848E"/>
                </a:solidFill>
                <a:latin typeface="Consolas" panose="020B0609020204030204" pitchFamily="49" charset="0"/>
              </a:rPr>
              <a:t>url</a:t>
            </a:r>
            <a:r>
              <a:rPr lang="en-US" altLang="zh-CN" i="1" dirty="0">
                <a:solidFill>
                  <a:srgbClr val="7F848E"/>
                </a:solidFill>
                <a:latin typeface="Consolas" panose="020B0609020204030204" pitchFamily="49" charset="0"/>
              </a:rPr>
              <a:t>=None, </a:t>
            </a:r>
            <a:r>
              <a:rPr lang="en-US" altLang="zh-CN" i="1" dirty="0" err="1">
                <a:solidFill>
                  <a:srgbClr val="7F848E"/>
                </a:solidFill>
                <a:latin typeface="Consolas" panose="020B0609020204030204" pitchFamily="49" charset="0"/>
              </a:rPr>
              <a:t>rank_type</a:t>
            </a:r>
            <a:r>
              <a:rPr lang="en-US" altLang="zh-CN" i="1" dirty="0">
                <a:solidFill>
                  <a:srgbClr val="7F848E"/>
                </a:solidFill>
                <a:latin typeface="Consolas" panose="020B0609020204030204" pitchFamily="49" charset="0"/>
              </a:rPr>
              <a:t>='all')</a:t>
            </a:r>
            <a:endParaRPr lang="en-US" altLang="zh-CN" dirty="0">
              <a:solidFill>
                <a:srgbClr val="ABB2BF"/>
              </a:solidFill>
              <a:latin typeface="Consolas" panose="020B0609020204030204" pitchFamily="49" charset="0"/>
            </a:endParaRPr>
          </a:p>
          <a:p>
            <a:r>
              <a:rPr lang="en-US" altLang="zh-CN" dirty="0" err="1">
                <a:solidFill>
                  <a:srgbClr val="ABB2BF"/>
                </a:solidFill>
                <a:latin typeface="Consolas" panose="020B0609020204030204" pitchFamily="49" charset="0"/>
              </a:rPr>
              <a:t>bilibilidata.</a:t>
            </a:r>
            <a:r>
              <a:rPr lang="en-US" altLang="zh-CN" dirty="0" err="1">
                <a:solidFill>
                  <a:srgbClr val="61AFEF"/>
                </a:solidFill>
                <a:latin typeface="Consolas" panose="020B0609020204030204" pitchFamily="49" charset="0"/>
              </a:rPr>
              <a:t>getRank</a:t>
            </a:r>
            <a:r>
              <a:rPr lang="en-US" altLang="zh-CN" dirty="0">
                <a:solidFill>
                  <a:srgbClr val="ABB2BF"/>
                </a:solidFill>
                <a:latin typeface="Consolas" panose="020B0609020204030204" pitchFamily="49" charset="0"/>
              </a:rPr>
              <a:t>()  </a:t>
            </a:r>
            <a:r>
              <a:rPr lang="en-US" altLang="zh-CN" i="1" dirty="0">
                <a:solidFill>
                  <a:srgbClr val="7F848E"/>
                </a:solidFill>
                <a:latin typeface="Consolas" panose="020B0609020204030204" pitchFamily="49" charset="0"/>
              </a:rPr>
              <a:t># </a:t>
            </a:r>
            <a:r>
              <a:rPr lang="zh-CN" altLang="en-US" i="1" dirty="0">
                <a:solidFill>
                  <a:srgbClr val="7F848E"/>
                </a:solidFill>
                <a:latin typeface="Consolas" panose="020B0609020204030204" pitchFamily="49" charset="0"/>
              </a:rPr>
              <a:t>默认获取全站排行榜</a:t>
            </a:r>
            <a:endParaRPr lang="zh-CN" altLang="en-US" dirty="0">
              <a:solidFill>
                <a:srgbClr val="ABB2BF"/>
              </a:solidFill>
              <a:latin typeface="Consolas" panose="020B0609020204030204" pitchFamily="49" charset="0"/>
            </a:endParaRPr>
          </a:p>
          <a:p>
            <a:br>
              <a:rPr lang="zh-CN" altLang="en-US" dirty="0">
                <a:solidFill>
                  <a:srgbClr val="ABB2BF"/>
                </a:solidFill>
                <a:latin typeface="Consolas" panose="020B0609020204030204" pitchFamily="49" charset="0"/>
              </a:rPr>
            </a:br>
            <a:r>
              <a:rPr lang="en-US" altLang="zh-CN" i="1" dirty="0">
                <a:solidFill>
                  <a:srgbClr val="7F848E"/>
                </a:solidFill>
                <a:latin typeface="Consolas" panose="020B0609020204030204" pitchFamily="49" charset="0"/>
              </a:rPr>
              <a:t># </a:t>
            </a:r>
            <a:r>
              <a:rPr lang="zh-CN" altLang="en-US" i="1" dirty="0">
                <a:solidFill>
                  <a:srgbClr val="7F848E"/>
                </a:solidFill>
                <a:latin typeface="Consolas" panose="020B0609020204030204" pitchFamily="49" charset="0"/>
              </a:rPr>
              <a:t>指定</a:t>
            </a:r>
            <a:r>
              <a:rPr lang="en-US" altLang="zh-CN" i="1" dirty="0" err="1">
                <a:solidFill>
                  <a:srgbClr val="7F848E"/>
                </a:solidFill>
                <a:latin typeface="Consolas" panose="020B0609020204030204" pitchFamily="49" charset="0"/>
              </a:rPr>
              <a:t>rank_type</a:t>
            </a:r>
            <a:r>
              <a:rPr lang="zh-CN" altLang="en-US" i="1" dirty="0">
                <a:solidFill>
                  <a:srgbClr val="7F848E"/>
                </a:solidFill>
                <a:latin typeface="Consolas" panose="020B0609020204030204" pitchFamily="49" charset="0"/>
              </a:rPr>
              <a:t>参数：</a:t>
            </a:r>
            <a:r>
              <a:rPr lang="en-US" altLang="zh-CN" i="1" dirty="0">
                <a:solidFill>
                  <a:srgbClr val="7F848E"/>
                </a:solidFill>
                <a:latin typeface="Consolas" panose="020B0609020204030204" pitchFamily="49" charset="0"/>
              </a:rPr>
              <a:t>all</a:t>
            </a:r>
            <a:r>
              <a:rPr lang="zh-CN" altLang="en-US" i="1" dirty="0">
                <a:solidFill>
                  <a:srgbClr val="7F848E"/>
                </a:solidFill>
                <a:latin typeface="Consolas" panose="020B0609020204030204" pitchFamily="49" charset="0"/>
              </a:rPr>
              <a:t>、</a:t>
            </a:r>
            <a:r>
              <a:rPr lang="en-US" altLang="zh-CN" i="1" dirty="0">
                <a:solidFill>
                  <a:srgbClr val="7F848E"/>
                </a:solidFill>
                <a:latin typeface="Consolas" panose="020B0609020204030204" pitchFamily="49" charset="0"/>
              </a:rPr>
              <a:t>origin</a:t>
            </a:r>
            <a:r>
              <a:rPr lang="zh-CN" altLang="en-US" i="1" dirty="0">
                <a:solidFill>
                  <a:srgbClr val="7F848E"/>
                </a:solidFill>
                <a:latin typeface="Consolas" panose="020B0609020204030204" pitchFamily="49" charset="0"/>
              </a:rPr>
              <a:t>、</a:t>
            </a:r>
            <a:r>
              <a:rPr lang="en-US" altLang="zh-CN" i="1" dirty="0" err="1">
                <a:solidFill>
                  <a:srgbClr val="7F848E"/>
                </a:solidFill>
                <a:latin typeface="Consolas" panose="020B0609020204030204" pitchFamily="49" charset="0"/>
              </a:rPr>
              <a:t>bangumi</a:t>
            </a:r>
            <a:r>
              <a:rPr lang="zh-CN" altLang="en-US" i="1" dirty="0">
                <a:solidFill>
                  <a:srgbClr val="7F848E"/>
                </a:solidFill>
                <a:latin typeface="Consolas" panose="020B0609020204030204" pitchFamily="49" charset="0"/>
              </a:rPr>
              <a:t>、</a:t>
            </a:r>
            <a:r>
              <a:rPr lang="en-US" altLang="zh-CN" i="1" dirty="0">
                <a:solidFill>
                  <a:srgbClr val="7F848E"/>
                </a:solidFill>
                <a:latin typeface="Consolas" panose="020B0609020204030204" pitchFamily="49" charset="0"/>
              </a:rPr>
              <a:t>cinema</a:t>
            </a:r>
            <a:r>
              <a:rPr lang="zh-CN" altLang="en-US" i="1" dirty="0">
                <a:solidFill>
                  <a:srgbClr val="7F848E"/>
                </a:solidFill>
                <a:latin typeface="Consolas" panose="020B0609020204030204" pitchFamily="49" charset="0"/>
              </a:rPr>
              <a:t>、</a:t>
            </a:r>
            <a:r>
              <a:rPr lang="en-US" altLang="zh-CN" i="1" dirty="0">
                <a:solidFill>
                  <a:srgbClr val="7F848E"/>
                </a:solidFill>
                <a:latin typeface="Consolas" panose="020B0609020204030204" pitchFamily="49" charset="0"/>
              </a:rPr>
              <a:t>rookie</a:t>
            </a:r>
            <a:endParaRPr lang="en-US" altLang="zh-CN" dirty="0">
              <a:solidFill>
                <a:srgbClr val="ABB2BF"/>
              </a:solidFill>
              <a:latin typeface="Consolas" panose="020B0609020204030204" pitchFamily="49" charset="0"/>
            </a:endParaRPr>
          </a:p>
          <a:p>
            <a:r>
              <a:rPr lang="en-US" altLang="zh-CN" dirty="0" err="1">
                <a:solidFill>
                  <a:srgbClr val="ABB2BF"/>
                </a:solidFill>
                <a:latin typeface="Consolas" panose="020B0609020204030204" pitchFamily="49" charset="0"/>
              </a:rPr>
              <a:t>bilibilidata.</a:t>
            </a:r>
            <a:r>
              <a:rPr lang="en-US" altLang="zh-CN" dirty="0" err="1">
                <a:solidFill>
                  <a:srgbClr val="61AFEF"/>
                </a:solidFill>
                <a:latin typeface="Consolas" panose="020B0609020204030204" pitchFamily="49" charset="0"/>
              </a:rPr>
              <a:t>getRank</a:t>
            </a:r>
            <a:r>
              <a:rPr lang="en-US" altLang="zh-CN" dirty="0">
                <a:solidFill>
                  <a:srgbClr val="ABB2BF"/>
                </a:solidFill>
                <a:latin typeface="Consolas" panose="020B0609020204030204" pitchFamily="49" charset="0"/>
              </a:rPr>
              <a:t>(</a:t>
            </a:r>
            <a:r>
              <a:rPr lang="en-US" altLang="zh-CN" i="1" dirty="0" err="1">
                <a:solidFill>
                  <a:srgbClr val="E06C75"/>
                </a:solidFill>
                <a:latin typeface="Consolas" panose="020B0609020204030204" pitchFamily="49" charset="0"/>
              </a:rPr>
              <a:t>rank_type</a:t>
            </a:r>
            <a:r>
              <a:rPr lang="en-US" altLang="zh-CN" dirty="0">
                <a:solidFill>
                  <a:srgbClr val="56B6C2"/>
                </a:solidFill>
                <a:latin typeface="Consolas" panose="020B0609020204030204" pitchFamily="49" charset="0"/>
              </a:rPr>
              <a:t>=</a:t>
            </a:r>
            <a:r>
              <a:rPr lang="en-US" altLang="zh-CN" dirty="0">
                <a:solidFill>
                  <a:srgbClr val="98C379"/>
                </a:solidFill>
                <a:latin typeface="Consolas" panose="020B0609020204030204" pitchFamily="49" charset="0"/>
              </a:rPr>
              <a:t>'</a:t>
            </a:r>
            <a:r>
              <a:rPr lang="en-US" altLang="zh-CN" dirty="0" err="1">
                <a:solidFill>
                  <a:srgbClr val="98C379"/>
                </a:solidFill>
                <a:latin typeface="Consolas" panose="020B0609020204030204" pitchFamily="49" charset="0"/>
              </a:rPr>
              <a:t>bangumi</a:t>
            </a:r>
            <a:r>
              <a:rPr lang="en-US" altLang="zh-CN" dirty="0">
                <a:solidFill>
                  <a:srgbClr val="98C379"/>
                </a:solidFill>
                <a:latin typeface="Consolas" panose="020B0609020204030204" pitchFamily="49" charset="0"/>
              </a:rPr>
              <a:t>'</a:t>
            </a:r>
            <a:r>
              <a:rPr lang="en-US" altLang="zh-CN" dirty="0">
                <a:solidFill>
                  <a:srgbClr val="ABB2BF"/>
                </a:solidFill>
                <a:latin typeface="Consolas" panose="020B0609020204030204" pitchFamily="49" charset="0"/>
              </a:rPr>
              <a:t>)</a:t>
            </a:r>
          </a:p>
          <a:p>
            <a:br>
              <a:rPr lang="en-US" altLang="zh-CN" dirty="0">
                <a:solidFill>
                  <a:srgbClr val="ABB2BF"/>
                </a:solidFill>
                <a:latin typeface="Consolas" panose="020B0609020204030204" pitchFamily="49" charset="0"/>
              </a:rPr>
            </a:br>
            <a:r>
              <a:rPr lang="en-US" altLang="zh-CN" i="1" dirty="0">
                <a:solidFill>
                  <a:srgbClr val="7F848E"/>
                </a:solidFill>
                <a:latin typeface="Consolas" panose="020B0609020204030204" pitchFamily="49" charset="0"/>
              </a:rPr>
              <a:t># </a:t>
            </a:r>
            <a:r>
              <a:rPr lang="zh-CN" altLang="en-US" i="1" dirty="0">
                <a:solidFill>
                  <a:srgbClr val="7F848E"/>
                </a:solidFill>
                <a:latin typeface="Consolas" panose="020B0609020204030204" pitchFamily="49" charset="0"/>
              </a:rPr>
              <a:t>指定排行榜</a:t>
            </a:r>
            <a:r>
              <a:rPr lang="en-US" altLang="zh-CN" i="1" dirty="0" err="1">
                <a:solidFill>
                  <a:srgbClr val="7F848E"/>
                </a:solidFill>
                <a:latin typeface="Consolas" panose="020B0609020204030204" pitchFamily="49" charset="0"/>
              </a:rPr>
              <a:t>url</a:t>
            </a:r>
            <a:endParaRPr lang="en-US" altLang="zh-CN" dirty="0">
              <a:solidFill>
                <a:srgbClr val="ABB2BF"/>
              </a:solidFill>
              <a:latin typeface="Consolas" panose="020B0609020204030204" pitchFamily="49" charset="0"/>
            </a:endParaRPr>
          </a:p>
          <a:p>
            <a:r>
              <a:rPr lang="en-US" altLang="zh-CN" dirty="0" err="1">
                <a:solidFill>
                  <a:srgbClr val="ABB2BF"/>
                </a:solidFill>
                <a:latin typeface="Consolas" panose="020B0609020204030204" pitchFamily="49" charset="0"/>
              </a:rPr>
              <a:t>rank_url</a:t>
            </a:r>
            <a:r>
              <a:rPr lang="en-US" altLang="zh-CN" dirty="0">
                <a:solidFill>
                  <a:srgbClr val="ABB2BF"/>
                </a:solidFill>
                <a:latin typeface="Consolas" panose="020B0609020204030204" pitchFamily="49" charset="0"/>
              </a:rPr>
              <a:t> </a:t>
            </a:r>
            <a:r>
              <a:rPr lang="en-US" altLang="zh-CN" dirty="0">
                <a:solidFill>
                  <a:srgbClr val="56B6C2"/>
                </a:solidFill>
                <a:latin typeface="Consolas" panose="020B0609020204030204" pitchFamily="49" charset="0"/>
              </a:rPr>
              <a:t>=</a:t>
            </a:r>
            <a:r>
              <a:rPr lang="en-US" altLang="zh-CN" dirty="0">
                <a:solidFill>
                  <a:srgbClr val="ABB2BF"/>
                </a:solidFill>
                <a:latin typeface="Consolas" panose="020B0609020204030204" pitchFamily="49" charset="0"/>
              </a:rPr>
              <a:t> </a:t>
            </a:r>
            <a:r>
              <a:rPr lang="en-US" altLang="zh-CN" dirty="0">
                <a:solidFill>
                  <a:srgbClr val="98C379"/>
                </a:solidFill>
                <a:latin typeface="Consolas" panose="020B0609020204030204" pitchFamily="49" charset="0"/>
              </a:rPr>
              <a:t>'https://www.bilibili.com/ranking/cinema/23/0/3'</a:t>
            </a:r>
            <a:endParaRPr lang="en-US" altLang="zh-CN" dirty="0">
              <a:solidFill>
                <a:srgbClr val="ABB2BF"/>
              </a:solidFill>
              <a:latin typeface="Consolas" panose="020B0609020204030204" pitchFamily="49" charset="0"/>
            </a:endParaRPr>
          </a:p>
          <a:p>
            <a:r>
              <a:rPr lang="en-US" altLang="zh-CN" dirty="0" err="1">
                <a:solidFill>
                  <a:srgbClr val="ABB2BF"/>
                </a:solidFill>
                <a:latin typeface="Consolas" panose="020B0609020204030204" pitchFamily="49" charset="0"/>
              </a:rPr>
              <a:t>bilibilidata.</a:t>
            </a:r>
            <a:r>
              <a:rPr lang="en-US" altLang="zh-CN" dirty="0" err="1">
                <a:solidFill>
                  <a:srgbClr val="61AFEF"/>
                </a:solidFill>
                <a:latin typeface="Consolas" panose="020B0609020204030204" pitchFamily="49" charset="0"/>
              </a:rPr>
              <a:t>getRank</a:t>
            </a:r>
            <a:r>
              <a:rPr lang="en-US" altLang="zh-CN" dirty="0">
                <a:solidFill>
                  <a:srgbClr val="ABB2BF"/>
                </a:solidFill>
                <a:latin typeface="Consolas" panose="020B0609020204030204" pitchFamily="49" charset="0"/>
              </a:rPr>
              <a:t>(</a:t>
            </a:r>
            <a:r>
              <a:rPr lang="en-US" altLang="zh-CN" i="1" dirty="0" err="1">
                <a:solidFill>
                  <a:srgbClr val="E06C75"/>
                </a:solidFill>
                <a:latin typeface="Consolas" panose="020B0609020204030204" pitchFamily="49" charset="0"/>
              </a:rPr>
              <a:t>url</a:t>
            </a:r>
            <a:r>
              <a:rPr lang="en-US" altLang="zh-CN" dirty="0">
                <a:solidFill>
                  <a:srgbClr val="56B6C2"/>
                </a:solidFill>
                <a:latin typeface="Consolas" panose="020B0609020204030204" pitchFamily="49" charset="0"/>
              </a:rPr>
              <a:t>=</a:t>
            </a:r>
            <a:r>
              <a:rPr lang="en-US" altLang="zh-CN" dirty="0" err="1">
                <a:solidFill>
                  <a:srgbClr val="ABB2BF"/>
                </a:solidFill>
                <a:latin typeface="Consolas" panose="020B0609020204030204" pitchFamily="49" charset="0"/>
              </a:rPr>
              <a:t>rank_url</a:t>
            </a:r>
            <a:r>
              <a:rPr lang="en-US" altLang="zh-CN" dirty="0">
                <a:solidFill>
                  <a:srgbClr val="ABB2BF"/>
                </a:solidFill>
                <a:latin typeface="Consolas" panose="020B0609020204030204" pitchFamily="49" charset="0"/>
              </a:rPr>
              <a:t>)</a:t>
            </a:r>
          </a:p>
          <a:p>
            <a:br>
              <a:rPr lang="zh-CN" altLang="en-US" dirty="0">
                <a:solidFill>
                  <a:srgbClr val="ABB2BF"/>
                </a:solidFill>
                <a:latin typeface="Consolas" panose="020B0609020204030204" pitchFamily="49" charset="0"/>
              </a:rPr>
            </a:br>
            <a:endParaRPr lang="zh-CN" altLang="en-US" dirty="0">
              <a:solidFill>
                <a:srgbClr val="ABB2BF"/>
              </a:solidFill>
              <a:latin typeface="Consolas" panose="020B0609020204030204" pitchFamily="49"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anim calcmode="lin" valueType="num">
                                      <p:cBhvr>
                                        <p:cTn id="8" dur="500" fill="hold"/>
                                        <p:tgtEl>
                                          <p:spTgt spid="9218"/>
                                        </p:tgtEl>
                                        <p:attrNameLst>
                                          <p:attrName>ppt_x</p:attrName>
                                        </p:attrNameLst>
                                      </p:cBhvr>
                                      <p:tavLst>
                                        <p:tav tm="0">
                                          <p:val>
                                            <p:strVal val="#ppt_x"/>
                                          </p:val>
                                        </p:tav>
                                        <p:tav tm="100000">
                                          <p:val>
                                            <p:strVal val="#ppt_x"/>
                                          </p:val>
                                        </p:tav>
                                      </p:tavLst>
                                    </p:anim>
                                    <p:anim calcmode="lin" valueType="num">
                                      <p:cBhvr>
                                        <p:cTn id="9" dur="500" fill="hold"/>
                                        <p:tgtEl>
                                          <p:spTgt spid="92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227"/>
                                        </p:tgtEl>
                                        <p:attrNameLst>
                                          <p:attrName>style.visibility</p:attrName>
                                        </p:attrNameLst>
                                      </p:cBhvr>
                                      <p:to>
                                        <p:strVal val="visible"/>
                                      </p:to>
                                    </p:set>
                                    <p:animEffect transition="in" filter="fade">
                                      <p:cBhvr>
                                        <p:cTn id="13" dur="500"/>
                                        <p:tgtEl>
                                          <p:spTgt spid="9227"/>
                                        </p:tgtEl>
                                      </p:cBhvr>
                                    </p:animEffect>
                                    <p:anim calcmode="lin" valueType="num">
                                      <p:cBhvr>
                                        <p:cTn id="14" dur="500" fill="hold"/>
                                        <p:tgtEl>
                                          <p:spTgt spid="9227"/>
                                        </p:tgtEl>
                                        <p:attrNameLst>
                                          <p:attrName>ppt_x</p:attrName>
                                        </p:attrNameLst>
                                      </p:cBhvr>
                                      <p:tavLst>
                                        <p:tav tm="0">
                                          <p:val>
                                            <p:strVal val="#ppt_x"/>
                                          </p:val>
                                        </p:tav>
                                        <p:tav tm="100000">
                                          <p:val>
                                            <p:strVal val="#ppt_x"/>
                                          </p:val>
                                        </p:tav>
                                      </p:tavLst>
                                    </p:anim>
                                    <p:anim calcmode="lin" valueType="num">
                                      <p:cBhvr>
                                        <p:cTn id="15" dur="500" fill="hold"/>
                                        <p:tgtEl>
                                          <p:spTgt spid="922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234"/>
                                        </p:tgtEl>
                                        <p:attrNameLst>
                                          <p:attrName>style.visibility</p:attrName>
                                        </p:attrNameLst>
                                      </p:cBhvr>
                                      <p:to>
                                        <p:strVal val="visible"/>
                                      </p:to>
                                    </p:set>
                                    <p:animEffect transition="in" filter="fade">
                                      <p:cBhvr>
                                        <p:cTn id="19" dur="500"/>
                                        <p:tgtEl>
                                          <p:spTgt spid="9234"/>
                                        </p:tgtEl>
                                      </p:cBhvr>
                                    </p:animEffect>
                                    <p:anim calcmode="lin" valueType="num">
                                      <p:cBhvr>
                                        <p:cTn id="20" dur="500" fill="hold"/>
                                        <p:tgtEl>
                                          <p:spTgt spid="9234"/>
                                        </p:tgtEl>
                                        <p:attrNameLst>
                                          <p:attrName>ppt_x</p:attrName>
                                        </p:attrNameLst>
                                      </p:cBhvr>
                                      <p:tavLst>
                                        <p:tav tm="0">
                                          <p:val>
                                            <p:strVal val="#ppt_x"/>
                                          </p:val>
                                        </p:tav>
                                        <p:tav tm="100000">
                                          <p:val>
                                            <p:strVal val="#ppt_x"/>
                                          </p:val>
                                        </p:tav>
                                      </p:tavLst>
                                    </p:anim>
                                    <p:anim calcmode="lin" valueType="num">
                                      <p:cBhvr>
                                        <p:cTn id="21" dur="500" fill="hold"/>
                                        <p:tgtEl>
                                          <p:spTgt spid="923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9219"/>
                                        </p:tgtEl>
                                        <p:attrNameLst>
                                          <p:attrName>style.visibility</p:attrName>
                                        </p:attrNameLst>
                                      </p:cBhvr>
                                      <p:to>
                                        <p:strVal val="visible"/>
                                      </p:to>
                                    </p:set>
                                    <p:animEffect transition="in" filter="fade">
                                      <p:cBhvr>
                                        <p:cTn id="25" dur="500"/>
                                        <p:tgtEl>
                                          <p:spTgt spid="9219"/>
                                        </p:tgtEl>
                                      </p:cBhvr>
                                    </p:animEffect>
                                    <p:anim calcmode="lin" valueType="num">
                                      <p:cBhvr>
                                        <p:cTn id="26" dur="500" fill="hold"/>
                                        <p:tgtEl>
                                          <p:spTgt spid="9219"/>
                                        </p:tgtEl>
                                        <p:attrNameLst>
                                          <p:attrName>ppt_x</p:attrName>
                                        </p:attrNameLst>
                                      </p:cBhvr>
                                      <p:tavLst>
                                        <p:tav tm="0">
                                          <p:val>
                                            <p:strVal val="#ppt_x"/>
                                          </p:val>
                                        </p:tav>
                                        <p:tav tm="100000">
                                          <p:val>
                                            <p:strVal val="#ppt_x"/>
                                          </p:val>
                                        </p:tav>
                                      </p:tavLst>
                                    </p:anim>
                                    <p:anim calcmode="lin" valueType="num">
                                      <p:cBhvr>
                                        <p:cTn id="27" dur="500" fill="hold"/>
                                        <p:tgtEl>
                                          <p:spTgt spid="9219"/>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9233"/>
                                        </p:tgtEl>
                                        <p:attrNameLst>
                                          <p:attrName>style.visibility</p:attrName>
                                        </p:attrNameLst>
                                      </p:cBhvr>
                                      <p:to>
                                        <p:strVal val="visible"/>
                                      </p:to>
                                    </p:set>
                                    <p:animEffect transition="in" filter="fade">
                                      <p:cBhvr>
                                        <p:cTn id="31" dur="500"/>
                                        <p:tgtEl>
                                          <p:spTgt spid="9233"/>
                                        </p:tgtEl>
                                      </p:cBhvr>
                                    </p:animEffect>
                                    <p:anim calcmode="lin" valueType="num">
                                      <p:cBhvr>
                                        <p:cTn id="32" dur="500" fill="hold"/>
                                        <p:tgtEl>
                                          <p:spTgt spid="9233"/>
                                        </p:tgtEl>
                                        <p:attrNameLst>
                                          <p:attrName>ppt_x</p:attrName>
                                        </p:attrNameLst>
                                      </p:cBhvr>
                                      <p:tavLst>
                                        <p:tav tm="0">
                                          <p:val>
                                            <p:strVal val="#ppt_x"/>
                                          </p:val>
                                        </p:tav>
                                        <p:tav tm="100000">
                                          <p:val>
                                            <p:strVal val="#ppt_x"/>
                                          </p:val>
                                        </p:tav>
                                      </p:tavLst>
                                    </p:anim>
                                    <p:anim calcmode="lin" valueType="num">
                                      <p:cBhvr>
                                        <p:cTn id="33" dur="500" fill="hold"/>
                                        <p:tgtEl>
                                          <p:spTgt spid="9233"/>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9236"/>
                                        </p:tgtEl>
                                        <p:attrNameLst>
                                          <p:attrName>style.visibility</p:attrName>
                                        </p:attrNameLst>
                                      </p:cBhvr>
                                      <p:to>
                                        <p:strVal val="visible"/>
                                      </p:to>
                                    </p:set>
                                    <p:animEffect transition="in" filter="fade">
                                      <p:cBhvr>
                                        <p:cTn id="37" dur="500"/>
                                        <p:tgtEl>
                                          <p:spTgt spid="9236"/>
                                        </p:tgtEl>
                                      </p:cBhvr>
                                    </p:animEffect>
                                    <p:anim calcmode="lin" valueType="num">
                                      <p:cBhvr>
                                        <p:cTn id="38" dur="500" fill="hold"/>
                                        <p:tgtEl>
                                          <p:spTgt spid="9236"/>
                                        </p:tgtEl>
                                        <p:attrNameLst>
                                          <p:attrName>ppt_x</p:attrName>
                                        </p:attrNameLst>
                                      </p:cBhvr>
                                      <p:tavLst>
                                        <p:tav tm="0">
                                          <p:val>
                                            <p:strVal val="#ppt_x"/>
                                          </p:val>
                                        </p:tav>
                                        <p:tav tm="100000">
                                          <p:val>
                                            <p:strVal val="#ppt_x"/>
                                          </p:val>
                                        </p:tav>
                                      </p:tavLst>
                                    </p:anim>
                                    <p:anim calcmode="lin" valueType="num">
                                      <p:cBhvr>
                                        <p:cTn id="39" dur="500" fill="hold"/>
                                        <p:tgtEl>
                                          <p:spTgt spid="9236"/>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9220"/>
                                        </p:tgtEl>
                                        <p:attrNameLst>
                                          <p:attrName>style.visibility</p:attrName>
                                        </p:attrNameLst>
                                      </p:cBhvr>
                                      <p:to>
                                        <p:strVal val="visible"/>
                                      </p:to>
                                    </p:set>
                                    <p:animEffect transition="in" filter="fade">
                                      <p:cBhvr>
                                        <p:cTn id="43" dur="500"/>
                                        <p:tgtEl>
                                          <p:spTgt spid="9220"/>
                                        </p:tgtEl>
                                      </p:cBhvr>
                                    </p:animEffect>
                                    <p:anim calcmode="lin" valueType="num">
                                      <p:cBhvr>
                                        <p:cTn id="44" dur="500" fill="hold"/>
                                        <p:tgtEl>
                                          <p:spTgt spid="9220"/>
                                        </p:tgtEl>
                                        <p:attrNameLst>
                                          <p:attrName>ppt_x</p:attrName>
                                        </p:attrNameLst>
                                      </p:cBhvr>
                                      <p:tavLst>
                                        <p:tav tm="0">
                                          <p:val>
                                            <p:strVal val="#ppt_x"/>
                                          </p:val>
                                        </p:tav>
                                        <p:tav tm="100000">
                                          <p:val>
                                            <p:strVal val="#ppt_x"/>
                                          </p:val>
                                        </p:tav>
                                      </p:tavLst>
                                    </p:anim>
                                    <p:anim calcmode="lin" valueType="num">
                                      <p:cBhvr>
                                        <p:cTn id="45" dur="500" fill="hold"/>
                                        <p:tgtEl>
                                          <p:spTgt spid="9220"/>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9231"/>
                                        </p:tgtEl>
                                        <p:attrNameLst>
                                          <p:attrName>style.visibility</p:attrName>
                                        </p:attrNameLst>
                                      </p:cBhvr>
                                      <p:to>
                                        <p:strVal val="visible"/>
                                      </p:to>
                                    </p:set>
                                    <p:animEffect transition="in" filter="fade">
                                      <p:cBhvr>
                                        <p:cTn id="49" dur="500"/>
                                        <p:tgtEl>
                                          <p:spTgt spid="9231"/>
                                        </p:tgtEl>
                                      </p:cBhvr>
                                    </p:animEffect>
                                    <p:anim calcmode="lin" valueType="num">
                                      <p:cBhvr>
                                        <p:cTn id="50" dur="500" fill="hold"/>
                                        <p:tgtEl>
                                          <p:spTgt spid="9231"/>
                                        </p:tgtEl>
                                        <p:attrNameLst>
                                          <p:attrName>ppt_x</p:attrName>
                                        </p:attrNameLst>
                                      </p:cBhvr>
                                      <p:tavLst>
                                        <p:tav tm="0">
                                          <p:val>
                                            <p:strVal val="#ppt_x"/>
                                          </p:val>
                                        </p:tav>
                                        <p:tav tm="100000">
                                          <p:val>
                                            <p:strVal val="#ppt_x"/>
                                          </p:val>
                                        </p:tav>
                                      </p:tavLst>
                                    </p:anim>
                                    <p:anim calcmode="lin" valueType="num">
                                      <p:cBhvr>
                                        <p:cTn id="51" dur="500" fill="hold"/>
                                        <p:tgtEl>
                                          <p:spTgt spid="9231"/>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grpId="0" nodeType="afterEffect">
                                  <p:stCondLst>
                                    <p:cond delay="0"/>
                                  </p:stCondLst>
                                  <p:childTnLst>
                                    <p:set>
                                      <p:cBhvr>
                                        <p:cTn id="54" dur="1" fill="hold">
                                          <p:stCondLst>
                                            <p:cond delay="0"/>
                                          </p:stCondLst>
                                        </p:cTn>
                                        <p:tgtEl>
                                          <p:spTgt spid="9238"/>
                                        </p:tgtEl>
                                        <p:attrNameLst>
                                          <p:attrName>style.visibility</p:attrName>
                                        </p:attrNameLst>
                                      </p:cBhvr>
                                      <p:to>
                                        <p:strVal val="visible"/>
                                      </p:to>
                                    </p:set>
                                    <p:animEffect transition="in" filter="fade">
                                      <p:cBhvr>
                                        <p:cTn id="55" dur="500"/>
                                        <p:tgtEl>
                                          <p:spTgt spid="9238"/>
                                        </p:tgtEl>
                                      </p:cBhvr>
                                    </p:animEffect>
                                    <p:anim calcmode="lin" valueType="num">
                                      <p:cBhvr>
                                        <p:cTn id="56" dur="500" fill="hold"/>
                                        <p:tgtEl>
                                          <p:spTgt spid="9238"/>
                                        </p:tgtEl>
                                        <p:attrNameLst>
                                          <p:attrName>ppt_x</p:attrName>
                                        </p:attrNameLst>
                                      </p:cBhvr>
                                      <p:tavLst>
                                        <p:tav tm="0">
                                          <p:val>
                                            <p:strVal val="#ppt_x"/>
                                          </p:val>
                                        </p:tav>
                                        <p:tav tm="100000">
                                          <p:val>
                                            <p:strVal val="#ppt_x"/>
                                          </p:val>
                                        </p:tav>
                                      </p:tavLst>
                                    </p:anim>
                                    <p:anim calcmode="lin" valueType="num">
                                      <p:cBhvr>
                                        <p:cTn id="57" dur="500" fill="hold"/>
                                        <p:tgtEl>
                                          <p:spTgt spid="9238"/>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2" presetClass="entr" presetSubtype="0" fill="hold" grpId="0" nodeType="afterEffect">
                                  <p:stCondLst>
                                    <p:cond delay="0"/>
                                  </p:stCondLst>
                                  <p:childTnLst>
                                    <p:set>
                                      <p:cBhvr>
                                        <p:cTn id="60" dur="1" fill="hold">
                                          <p:stCondLst>
                                            <p:cond delay="0"/>
                                          </p:stCondLst>
                                        </p:cTn>
                                        <p:tgtEl>
                                          <p:spTgt spid="9221"/>
                                        </p:tgtEl>
                                        <p:attrNameLst>
                                          <p:attrName>style.visibility</p:attrName>
                                        </p:attrNameLst>
                                      </p:cBhvr>
                                      <p:to>
                                        <p:strVal val="visible"/>
                                      </p:to>
                                    </p:set>
                                    <p:animEffect transition="in" filter="fade">
                                      <p:cBhvr>
                                        <p:cTn id="61" dur="500"/>
                                        <p:tgtEl>
                                          <p:spTgt spid="9221"/>
                                        </p:tgtEl>
                                      </p:cBhvr>
                                    </p:animEffect>
                                    <p:anim calcmode="lin" valueType="num">
                                      <p:cBhvr>
                                        <p:cTn id="62" dur="500" fill="hold"/>
                                        <p:tgtEl>
                                          <p:spTgt spid="9221"/>
                                        </p:tgtEl>
                                        <p:attrNameLst>
                                          <p:attrName>ppt_x</p:attrName>
                                        </p:attrNameLst>
                                      </p:cBhvr>
                                      <p:tavLst>
                                        <p:tav tm="0">
                                          <p:val>
                                            <p:strVal val="#ppt_x"/>
                                          </p:val>
                                        </p:tav>
                                        <p:tav tm="100000">
                                          <p:val>
                                            <p:strVal val="#ppt_x"/>
                                          </p:val>
                                        </p:tav>
                                      </p:tavLst>
                                    </p:anim>
                                    <p:anim calcmode="lin" valueType="num">
                                      <p:cBhvr>
                                        <p:cTn id="63" dur="500" fill="hold"/>
                                        <p:tgtEl>
                                          <p:spTgt spid="9221"/>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2" presetClass="entr" presetSubtype="0" fill="hold" grpId="0" nodeType="afterEffect">
                                  <p:stCondLst>
                                    <p:cond delay="0"/>
                                  </p:stCondLst>
                                  <p:childTnLst>
                                    <p:set>
                                      <p:cBhvr>
                                        <p:cTn id="66" dur="1" fill="hold">
                                          <p:stCondLst>
                                            <p:cond delay="0"/>
                                          </p:stCondLst>
                                        </p:cTn>
                                        <p:tgtEl>
                                          <p:spTgt spid="9232"/>
                                        </p:tgtEl>
                                        <p:attrNameLst>
                                          <p:attrName>style.visibility</p:attrName>
                                        </p:attrNameLst>
                                      </p:cBhvr>
                                      <p:to>
                                        <p:strVal val="visible"/>
                                      </p:to>
                                    </p:set>
                                    <p:animEffect transition="in" filter="fade">
                                      <p:cBhvr>
                                        <p:cTn id="67" dur="500"/>
                                        <p:tgtEl>
                                          <p:spTgt spid="9232"/>
                                        </p:tgtEl>
                                      </p:cBhvr>
                                    </p:animEffect>
                                    <p:anim calcmode="lin" valueType="num">
                                      <p:cBhvr>
                                        <p:cTn id="68" dur="500" fill="hold"/>
                                        <p:tgtEl>
                                          <p:spTgt spid="9232"/>
                                        </p:tgtEl>
                                        <p:attrNameLst>
                                          <p:attrName>ppt_x</p:attrName>
                                        </p:attrNameLst>
                                      </p:cBhvr>
                                      <p:tavLst>
                                        <p:tav tm="0">
                                          <p:val>
                                            <p:strVal val="#ppt_x"/>
                                          </p:val>
                                        </p:tav>
                                        <p:tav tm="100000">
                                          <p:val>
                                            <p:strVal val="#ppt_x"/>
                                          </p:val>
                                        </p:tav>
                                      </p:tavLst>
                                    </p:anim>
                                    <p:anim calcmode="lin" valueType="num">
                                      <p:cBhvr>
                                        <p:cTn id="69" dur="500" fill="hold"/>
                                        <p:tgtEl>
                                          <p:spTgt spid="9232"/>
                                        </p:tgtEl>
                                        <p:attrNameLst>
                                          <p:attrName>ppt_y</p:attrName>
                                        </p:attrNameLst>
                                      </p:cBhvr>
                                      <p:tavLst>
                                        <p:tav tm="0">
                                          <p:val>
                                            <p:strVal val="#ppt_y+.1"/>
                                          </p:val>
                                        </p:tav>
                                        <p:tav tm="100000">
                                          <p:val>
                                            <p:strVal val="#ppt_y"/>
                                          </p:val>
                                        </p:tav>
                                      </p:tavLst>
                                    </p:anim>
                                  </p:childTnLst>
                                </p:cTn>
                              </p:par>
                            </p:childTnLst>
                          </p:cTn>
                        </p:par>
                        <p:par>
                          <p:cTn id="70" fill="hold">
                            <p:stCondLst>
                              <p:cond delay="5500"/>
                            </p:stCondLst>
                            <p:childTnLst>
                              <p:par>
                                <p:cTn id="71" presetID="42" presetClass="entr" presetSubtype="0" fill="hold" grpId="0" nodeType="afterEffect">
                                  <p:stCondLst>
                                    <p:cond delay="0"/>
                                  </p:stCondLst>
                                  <p:childTnLst>
                                    <p:set>
                                      <p:cBhvr>
                                        <p:cTn id="72" dur="1" fill="hold">
                                          <p:stCondLst>
                                            <p:cond delay="0"/>
                                          </p:stCondLst>
                                        </p:cTn>
                                        <p:tgtEl>
                                          <p:spTgt spid="9240"/>
                                        </p:tgtEl>
                                        <p:attrNameLst>
                                          <p:attrName>style.visibility</p:attrName>
                                        </p:attrNameLst>
                                      </p:cBhvr>
                                      <p:to>
                                        <p:strVal val="visible"/>
                                      </p:to>
                                    </p:set>
                                    <p:animEffect transition="in" filter="fade">
                                      <p:cBhvr>
                                        <p:cTn id="73" dur="500"/>
                                        <p:tgtEl>
                                          <p:spTgt spid="9240"/>
                                        </p:tgtEl>
                                      </p:cBhvr>
                                    </p:animEffect>
                                    <p:anim calcmode="lin" valueType="num">
                                      <p:cBhvr>
                                        <p:cTn id="74" dur="500" fill="hold"/>
                                        <p:tgtEl>
                                          <p:spTgt spid="9240"/>
                                        </p:tgtEl>
                                        <p:attrNameLst>
                                          <p:attrName>ppt_x</p:attrName>
                                        </p:attrNameLst>
                                      </p:cBhvr>
                                      <p:tavLst>
                                        <p:tav tm="0">
                                          <p:val>
                                            <p:strVal val="#ppt_x"/>
                                          </p:val>
                                        </p:tav>
                                        <p:tav tm="100000">
                                          <p:val>
                                            <p:strVal val="#ppt_x"/>
                                          </p:val>
                                        </p:tav>
                                      </p:tavLst>
                                    </p:anim>
                                    <p:anim calcmode="lin" valueType="num">
                                      <p:cBhvr>
                                        <p:cTn id="75" dur="500" fill="hold"/>
                                        <p:tgtEl>
                                          <p:spTgt spid="9240"/>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42" presetClass="entr" presetSubtype="0" fill="hold" grpId="0" nodeType="afterEffect">
                                  <p:stCondLst>
                                    <p:cond delay="0"/>
                                  </p:stCondLst>
                                  <p:childTnLst>
                                    <p:set>
                                      <p:cBhvr>
                                        <p:cTn id="78" dur="1" fill="hold">
                                          <p:stCondLst>
                                            <p:cond delay="0"/>
                                          </p:stCondLst>
                                        </p:cTn>
                                        <p:tgtEl>
                                          <p:spTgt spid="9225"/>
                                        </p:tgtEl>
                                        <p:attrNameLst>
                                          <p:attrName>style.visibility</p:attrName>
                                        </p:attrNameLst>
                                      </p:cBhvr>
                                      <p:to>
                                        <p:strVal val="visible"/>
                                      </p:to>
                                    </p:set>
                                    <p:animEffect transition="in" filter="fade">
                                      <p:cBhvr>
                                        <p:cTn id="79" dur="500"/>
                                        <p:tgtEl>
                                          <p:spTgt spid="9225"/>
                                        </p:tgtEl>
                                      </p:cBhvr>
                                    </p:animEffect>
                                    <p:anim calcmode="lin" valueType="num">
                                      <p:cBhvr>
                                        <p:cTn id="80" dur="500" fill="hold"/>
                                        <p:tgtEl>
                                          <p:spTgt spid="9225"/>
                                        </p:tgtEl>
                                        <p:attrNameLst>
                                          <p:attrName>ppt_x</p:attrName>
                                        </p:attrNameLst>
                                      </p:cBhvr>
                                      <p:tavLst>
                                        <p:tav tm="0">
                                          <p:val>
                                            <p:strVal val="#ppt_x"/>
                                          </p:val>
                                        </p:tav>
                                        <p:tav tm="100000">
                                          <p:val>
                                            <p:strVal val="#ppt_x"/>
                                          </p:val>
                                        </p:tav>
                                      </p:tavLst>
                                    </p:anim>
                                    <p:anim calcmode="lin" valueType="num">
                                      <p:cBhvr>
                                        <p:cTn id="81" dur="500" fill="hold"/>
                                        <p:tgtEl>
                                          <p:spTgt spid="9225"/>
                                        </p:tgtEl>
                                        <p:attrNameLst>
                                          <p:attrName>ppt_y</p:attrName>
                                        </p:attrNameLst>
                                      </p:cBhvr>
                                      <p:tavLst>
                                        <p:tav tm="0">
                                          <p:val>
                                            <p:strVal val="#ppt_y+.1"/>
                                          </p:val>
                                        </p:tav>
                                        <p:tav tm="100000">
                                          <p:val>
                                            <p:strVal val="#ppt_y"/>
                                          </p:val>
                                        </p:tav>
                                      </p:tavLst>
                                    </p:anim>
                                  </p:childTnLst>
                                </p:cTn>
                              </p:par>
                            </p:childTnLst>
                          </p:cTn>
                        </p:par>
                        <p:par>
                          <p:cTn id="82" fill="hold">
                            <p:stCondLst>
                              <p:cond delay="6500"/>
                            </p:stCondLst>
                            <p:childTnLst>
                              <p:par>
                                <p:cTn id="83" presetID="42" presetClass="entr" presetSubtype="0" fill="hold" grpId="0" nodeType="afterEffect">
                                  <p:stCondLst>
                                    <p:cond delay="0"/>
                                  </p:stCondLst>
                                  <p:childTnLst>
                                    <p:set>
                                      <p:cBhvr>
                                        <p:cTn id="84" dur="1" fill="hold">
                                          <p:stCondLst>
                                            <p:cond delay="0"/>
                                          </p:stCondLst>
                                        </p:cTn>
                                        <p:tgtEl>
                                          <p:spTgt spid="9248"/>
                                        </p:tgtEl>
                                        <p:attrNameLst>
                                          <p:attrName>style.visibility</p:attrName>
                                        </p:attrNameLst>
                                      </p:cBhvr>
                                      <p:to>
                                        <p:strVal val="visible"/>
                                      </p:to>
                                    </p:set>
                                    <p:animEffect transition="in" filter="fade">
                                      <p:cBhvr>
                                        <p:cTn id="85" dur="500"/>
                                        <p:tgtEl>
                                          <p:spTgt spid="9248"/>
                                        </p:tgtEl>
                                      </p:cBhvr>
                                    </p:animEffect>
                                    <p:anim calcmode="lin" valueType="num">
                                      <p:cBhvr>
                                        <p:cTn id="86" dur="500" fill="hold"/>
                                        <p:tgtEl>
                                          <p:spTgt spid="9248"/>
                                        </p:tgtEl>
                                        <p:attrNameLst>
                                          <p:attrName>ppt_x</p:attrName>
                                        </p:attrNameLst>
                                      </p:cBhvr>
                                      <p:tavLst>
                                        <p:tav tm="0">
                                          <p:val>
                                            <p:strVal val="#ppt_x"/>
                                          </p:val>
                                        </p:tav>
                                        <p:tav tm="100000">
                                          <p:val>
                                            <p:strVal val="#ppt_x"/>
                                          </p:val>
                                        </p:tav>
                                      </p:tavLst>
                                    </p:anim>
                                    <p:anim calcmode="lin" valueType="num">
                                      <p:cBhvr>
                                        <p:cTn id="87" dur="500" fill="hold"/>
                                        <p:tgtEl>
                                          <p:spTgt spid="9248"/>
                                        </p:tgtEl>
                                        <p:attrNameLst>
                                          <p:attrName>ppt_y</p:attrName>
                                        </p:attrNameLst>
                                      </p:cBhvr>
                                      <p:tavLst>
                                        <p:tav tm="0">
                                          <p:val>
                                            <p:strVal val="#ppt_y+.1"/>
                                          </p:val>
                                        </p:tav>
                                        <p:tav tm="100000">
                                          <p:val>
                                            <p:strVal val="#ppt_y"/>
                                          </p:val>
                                        </p:tav>
                                      </p:tavLst>
                                    </p:anim>
                                  </p:childTnLst>
                                </p:cTn>
                              </p:par>
                            </p:childTnLst>
                          </p:cTn>
                        </p:par>
                        <p:par>
                          <p:cTn id="88" fill="hold">
                            <p:stCondLst>
                              <p:cond delay="7000"/>
                            </p:stCondLst>
                            <p:childTnLst>
                              <p:par>
                                <p:cTn id="89" presetID="42" presetClass="entr" presetSubtype="0"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anim calcmode="lin" valueType="num">
                                      <p:cBhvr>
                                        <p:cTn id="92" dur="500" fill="hold"/>
                                        <p:tgtEl>
                                          <p:spTgt spid="41"/>
                                        </p:tgtEl>
                                        <p:attrNameLst>
                                          <p:attrName>ppt_x</p:attrName>
                                        </p:attrNameLst>
                                      </p:cBhvr>
                                      <p:tavLst>
                                        <p:tav tm="0">
                                          <p:val>
                                            <p:strVal val="#ppt_x"/>
                                          </p:val>
                                        </p:tav>
                                        <p:tav tm="100000">
                                          <p:val>
                                            <p:strVal val="#ppt_x"/>
                                          </p:val>
                                        </p:tav>
                                      </p:tavLst>
                                    </p:anim>
                                    <p:anim calcmode="lin" valueType="num">
                                      <p:cBhvr>
                                        <p:cTn id="93"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9235"/>
                                        </p:tgtEl>
                                        <p:attrNameLst>
                                          <p:attrName>style.visibility</p:attrName>
                                        </p:attrNameLst>
                                      </p:cBhvr>
                                      <p:to>
                                        <p:strVal val="visible"/>
                                      </p:to>
                                    </p:set>
                                    <p:animEffect transition="in" filter="fade">
                                      <p:cBhvr>
                                        <p:cTn id="98" dur="500"/>
                                        <p:tgtEl>
                                          <p:spTgt spid="923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9237"/>
                                        </p:tgtEl>
                                        <p:attrNameLst>
                                          <p:attrName>style.visibility</p:attrName>
                                        </p:attrNameLst>
                                      </p:cBhvr>
                                      <p:to>
                                        <p:strVal val="visible"/>
                                      </p:to>
                                    </p:set>
                                    <p:animEffect transition="in" filter="fade">
                                      <p:cBhvr>
                                        <p:cTn id="103" dur="500"/>
                                        <p:tgtEl>
                                          <p:spTgt spid="923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9235"/>
                                        </p:tgtEl>
                                      </p:cBhvr>
                                    </p:animEffect>
                                    <p:set>
                                      <p:cBhvr>
                                        <p:cTn id="108" dur="1" fill="hold">
                                          <p:stCondLst>
                                            <p:cond delay="499"/>
                                          </p:stCondLst>
                                        </p:cTn>
                                        <p:tgtEl>
                                          <p:spTgt spid="9235"/>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9237"/>
                                        </p:tgtEl>
                                      </p:cBhvr>
                                    </p:animEffect>
                                    <p:set>
                                      <p:cBhvr>
                                        <p:cTn id="111" dur="1" fill="hold">
                                          <p:stCondLst>
                                            <p:cond delay="499"/>
                                          </p:stCondLst>
                                        </p:cTn>
                                        <p:tgtEl>
                                          <p:spTgt spid="9237"/>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7"/>
                                        </p:tgtEl>
                                        <p:attrNameLst>
                                          <p:attrName>style.visibility</p:attrName>
                                        </p:attrNameLst>
                                      </p:cBhvr>
                                      <p:to>
                                        <p:strVal val="visible"/>
                                      </p:to>
                                    </p:set>
                                    <p:animEffect transition="in" filter="fade">
                                      <p:cBhvr>
                                        <p:cTn id="116" dur="500"/>
                                        <p:tgtEl>
                                          <p:spTgt spid="7"/>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500"/>
                                        <p:tgtEl>
                                          <p:spTgt spid="7"/>
                                        </p:tgtEl>
                                      </p:cBhvr>
                                    </p:animEffect>
                                    <p:set>
                                      <p:cBhvr>
                                        <p:cTn id="121" dur="1" fill="hold">
                                          <p:stCondLst>
                                            <p:cond delay="499"/>
                                          </p:stCondLst>
                                        </p:cTn>
                                        <p:tgtEl>
                                          <p:spTgt spid="7"/>
                                        </p:tgtEl>
                                        <p:attrNameLst>
                                          <p:attrName>style.visibility</p:attrName>
                                        </p:attrNameLst>
                                      </p:cBhvr>
                                      <p:to>
                                        <p:strVal val="hidden"/>
                                      </p:to>
                                    </p:set>
                                  </p:childTnLst>
                                </p:cTn>
                              </p:par>
                            </p:childTnLst>
                          </p:cTn>
                        </p:par>
                        <p:par>
                          <p:cTn id="122" fill="hold">
                            <p:stCondLst>
                              <p:cond delay="500"/>
                            </p:stCondLst>
                            <p:childTnLst>
                              <p:par>
                                <p:cTn id="123" presetID="10" presetClass="entr" presetSubtype="0" fill="hold" grpId="0" nodeType="afterEffect">
                                  <p:stCondLst>
                                    <p:cond delay="0"/>
                                  </p:stCondLst>
                                  <p:childTnLst>
                                    <p:set>
                                      <p:cBhvr>
                                        <p:cTn id="124" dur="1" fill="hold">
                                          <p:stCondLst>
                                            <p:cond delay="0"/>
                                          </p:stCondLst>
                                        </p:cTn>
                                        <p:tgtEl>
                                          <p:spTgt spid="50"/>
                                        </p:tgtEl>
                                        <p:attrNameLst>
                                          <p:attrName>style.visibility</p:attrName>
                                        </p:attrNameLst>
                                      </p:cBhvr>
                                      <p:to>
                                        <p:strVal val="visible"/>
                                      </p:to>
                                    </p:set>
                                    <p:animEffect transition="in" filter="fade">
                                      <p:cBhvr>
                                        <p:cTn id="125" dur="500"/>
                                        <p:tgtEl>
                                          <p:spTgt spid="5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50"/>
                                        </p:tgtEl>
                                      </p:cBhvr>
                                    </p:animEffect>
                                    <p:set>
                                      <p:cBhvr>
                                        <p:cTn id="130"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nimBg="1"/>
      <p:bldP spid="9219" grpId="0" animBg="1"/>
      <p:bldP spid="9220" grpId="0" animBg="1"/>
      <p:bldP spid="9221" grpId="0" animBg="1"/>
      <p:bldP spid="9225" grpId="0" animBg="1"/>
      <p:bldP spid="9227" grpId="0" animBg="1"/>
      <p:bldP spid="9231" grpId="0" animBg="1"/>
      <p:bldP spid="9232" grpId="0" animBg="1"/>
      <p:bldP spid="9233" grpId="0" animBg="1"/>
      <p:bldP spid="9234" grpId="0"/>
      <p:bldP spid="9235" grpId="0"/>
      <p:bldP spid="9235" grpId="1"/>
      <p:bldP spid="9236" grpId="0"/>
      <p:bldP spid="9237" grpId="0"/>
      <p:bldP spid="9237" grpId="1"/>
      <p:bldP spid="9238" grpId="0"/>
      <p:bldP spid="9240" grpId="0"/>
      <p:bldP spid="9248" grpId="0"/>
      <p:bldP spid="41" grpId="0" animBg="1"/>
      <p:bldP spid="7" grpId="0" animBg="1"/>
      <p:bldP spid="7" grpId="1" animBg="1"/>
      <p:bldP spid="50" grpId="0" animBg="1"/>
      <p:bldP spid="50"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8FF2F0C-5B8B-4C68-BAFA-C9EC5576F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5326"/>
            <a:ext cx="12192000" cy="5687348"/>
          </a:xfrm>
          <a:prstGeom prst="rect">
            <a:avLst/>
          </a:prstGeom>
        </p:spPr>
      </p:pic>
    </p:spTree>
    <p:extLst>
      <p:ext uri="{BB962C8B-B14F-4D97-AF65-F5344CB8AC3E}">
        <p14:creationId xmlns:p14="http://schemas.microsoft.com/office/powerpoint/2010/main" val="2438602687"/>
      </p:ext>
    </p:extLst>
  </p:cSld>
  <p:clrMapOvr>
    <a:masterClrMapping/>
  </p:clrMapOvr>
  <p:transition spd="med" advClick="0">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4E855B-2980-45DD-B672-DD188BDD3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588"/>
            <a:ext cx="12192000" cy="5724823"/>
          </a:xfrm>
          <a:prstGeom prst="rect">
            <a:avLst/>
          </a:prstGeom>
        </p:spPr>
      </p:pic>
    </p:spTree>
    <p:extLst>
      <p:ext uri="{BB962C8B-B14F-4D97-AF65-F5344CB8AC3E}">
        <p14:creationId xmlns:p14="http://schemas.microsoft.com/office/powerpoint/2010/main" val="1020214444"/>
      </p:ext>
    </p:extLst>
  </p:cSld>
  <p:clrMapOvr>
    <a:masterClrMapping/>
  </p:clrMapOvr>
  <p:transition spd="med" advClick="0">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E6819E2-F9A5-44DB-AE1E-204D775C5763}"/>
              </a:ext>
            </a:extLst>
          </p:cNvPr>
          <p:cNvSpPr txBox="1"/>
          <p:nvPr/>
        </p:nvSpPr>
        <p:spPr>
          <a:xfrm>
            <a:off x="570271" y="305068"/>
            <a:ext cx="11051458" cy="6001643"/>
          </a:xfrm>
          <a:prstGeom prst="rect">
            <a:avLst/>
          </a:prstGeom>
          <a:solidFill>
            <a:srgbClr val="282C34"/>
          </a:solidFill>
        </p:spPr>
        <p:txBody>
          <a:bodyPr wrap="square" rtlCol="0">
            <a:spAutoFit/>
          </a:bodyPr>
          <a:lstStyle/>
          <a:p>
            <a:pPr lvl="0"/>
            <a:r>
              <a:rPr lang="en-US" altLang="zh-CN" sz="1600" i="1" dirty="0">
                <a:solidFill>
                  <a:srgbClr val="C678DD"/>
                </a:solidFill>
                <a:latin typeface="Consolas" panose="020B0609020204030204" pitchFamily="49" charset="0"/>
              </a:rPr>
              <a:t>from</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sklearn.naive_bayes</a:t>
            </a:r>
            <a:r>
              <a:rPr lang="en-US" altLang="zh-CN" sz="1600" dirty="0">
                <a:solidFill>
                  <a:srgbClr val="ABB2BF"/>
                </a:solidFill>
                <a:latin typeface="Consolas" panose="020B0609020204030204" pitchFamily="49" charset="0"/>
              </a:rPr>
              <a:t> </a:t>
            </a:r>
            <a:r>
              <a:rPr lang="en-US" altLang="zh-CN" sz="1600" i="1" dirty="0">
                <a:solidFill>
                  <a:srgbClr val="C678DD"/>
                </a:solidFill>
                <a:latin typeface="Consolas" panose="020B0609020204030204" pitchFamily="49" charset="0"/>
              </a:rPr>
              <a:t>import</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MultinomialNB</a:t>
            </a:r>
            <a:endParaRPr lang="en-US" altLang="zh-CN" sz="1600" dirty="0">
              <a:solidFill>
                <a:srgbClr val="ABB2BF"/>
              </a:solidFill>
              <a:latin typeface="Consolas" panose="020B0609020204030204" pitchFamily="49" charset="0"/>
            </a:endParaRPr>
          </a:p>
          <a:p>
            <a:pPr lvl="0"/>
            <a:r>
              <a:rPr lang="en-US" altLang="zh-CN" sz="1600" i="1" dirty="0">
                <a:solidFill>
                  <a:srgbClr val="C678DD"/>
                </a:solidFill>
                <a:latin typeface="Consolas" panose="020B0609020204030204" pitchFamily="49" charset="0"/>
              </a:rPr>
              <a:t>from</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sklearn.feature_extraction.text</a:t>
            </a:r>
            <a:r>
              <a:rPr lang="en-US" altLang="zh-CN" sz="1600" dirty="0">
                <a:solidFill>
                  <a:srgbClr val="ABB2BF"/>
                </a:solidFill>
                <a:latin typeface="Consolas" panose="020B0609020204030204" pitchFamily="49" charset="0"/>
              </a:rPr>
              <a:t> </a:t>
            </a:r>
            <a:r>
              <a:rPr lang="en-US" altLang="zh-CN" sz="1600" i="1" dirty="0">
                <a:solidFill>
                  <a:srgbClr val="C678DD"/>
                </a:solidFill>
                <a:latin typeface="Consolas" panose="020B0609020204030204" pitchFamily="49" charset="0"/>
              </a:rPr>
              <a:t>import</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CountVectorizer</a:t>
            </a:r>
            <a:endParaRPr lang="en-US" altLang="zh-CN" sz="1600" dirty="0">
              <a:solidFill>
                <a:srgbClr val="ABB2BF"/>
              </a:solidFill>
              <a:latin typeface="Consolas" panose="020B0609020204030204" pitchFamily="49" charset="0"/>
            </a:endParaRPr>
          </a:p>
          <a:p>
            <a:pPr lvl="0"/>
            <a:r>
              <a:rPr lang="en-US" altLang="zh-CN" sz="1600" i="1" dirty="0">
                <a:solidFill>
                  <a:srgbClr val="C678DD"/>
                </a:solidFill>
                <a:latin typeface="Consolas" panose="020B0609020204030204" pitchFamily="49" charset="0"/>
              </a:rPr>
              <a:t>from</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sklearn.externals</a:t>
            </a:r>
            <a:r>
              <a:rPr lang="en-US" altLang="zh-CN" sz="1600" dirty="0">
                <a:solidFill>
                  <a:srgbClr val="ABB2BF"/>
                </a:solidFill>
                <a:latin typeface="Consolas" panose="020B0609020204030204" pitchFamily="49" charset="0"/>
              </a:rPr>
              <a:t> </a:t>
            </a:r>
            <a:r>
              <a:rPr lang="en-US" altLang="zh-CN" sz="1600" i="1" dirty="0">
                <a:solidFill>
                  <a:srgbClr val="C678DD"/>
                </a:solidFill>
                <a:latin typeface="Consolas" panose="020B0609020204030204" pitchFamily="49" charset="0"/>
              </a:rPr>
              <a:t>import</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joblib</a:t>
            </a:r>
            <a:endParaRPr lang="en-US" altLang="zh-CN" sz="1600" dirty="0">
              <a:solidFill>
                <a:srgbClr val="ABB2BF"/>
              </a:solidFill>
              <a:latin typeface="Consolas" panose="020B0609020204030204" pitchFamily="49" charset="0"/>
            </a:endParaRPr>
          </a:p>
          <a:p>
            <a:pPr lvl="0"/>
            <a:r>
              <a:rPr lang="en-US" altLang="zh-CN" sz="1600" i="1" dirty="0">
                <a:solidFill>
                  <a:srgbClr val="C678DD"/>
                </a:solidFill>
                <a:latin typeface="Consolas" panose="020B0609020204030204" pitchFamily="49" charset="0"/>
              </a:rPr>
              <a:t>import</a:t>
            </a:r>
            <a:r>
              <a:rPr lang="en-US" altLang="zh-CN" sz="1600" dirty="0">
                <a:solidFill>
                  <a:srgbClr val="ABB2BF"/>
                </a:solidFill>
                <a:latin typeface="Consolas" panose="020B0609020204030204" pitchFamily="49" charset="0"/>
              </a:rPr>
              <a:t> pandas </a:t>
            </a:r>
            <a:r>
              <a:rPr lang="en-US" altLang="zh-CN" sz="1600" i="1" dirty="0">
                <a:solidFill>
                  <a:srgbClr val="C678DD"/>
                </a:solidFill>
                <a:latin typeface="Consolas" panose="020B0609020204030204" pitchFamily="49" charset="0"/>
              </a:rPr>
              <a:t>as</a:t>
            </a:r>
            <a:r>
              <a:rPr lang="en-US" altLang="zh-CN" sz="1600" dirty="0">
                <a:solidFill>
                  <a:srgbClr val="ABB2BF"/>
                </a:solidFill>
                <a:latin typeface="Consolas" panose="020B0609020204030204" pitchFamily="49" charset="0"/>
              </a:rPr>
              <a:t> pd</a:t>
            </a:r>
          </a:p>
          <a:p>
            <a:pPr lvl="0"/>
            <a:endParaRPr lang="en-US" altLang="zh-CN" sz="1600" dirty="0">
              <a:solidFill>
                <a:srgbClr val="ABB2BF"/>
              </a:solidFill>
              <a:latin typeface="Consolas" panose="020B0609020204030204" pitchFamily="49" charset="0"/>
            </a:endParaRPr>
          </a:p>
          <a:p>
            <a:pPr lvl="0"/>
            <a:r>
              <a:rPr lang="en-US" altLang="zh-CN" sz="1600" i="1" dirty="0">
                <a:solidFill>
                  <a:srgbClr val="7F848E"/>
                </a:solidFill>
                <a:latin typeface="Consolas" panose="020B0609020204030204" pitchFamily="49" charset="0"/>
              </a:rPr>
              <a:t>#</a:t>
            </a:r>
            <a:r>
              <a:rPr lang="zh-CN" altLang="en-US" sz="1600" i="1" dirty="0">
                <a:solidFill>
                  <a:srgbClr val="7F848E"/>
                </a:solidFill>
                <a:latin typeface="Consolas" panose="020B0609020204030204" pitchFamily="49" charset="0"/>
              </a:rPr>
              <a:t>读取训练以及测试数据</a:t>
            </a:r>
            <a:endParaRPr lang="zh-CN" altLang="en-US" sz="1600" dirty="0">
              <a:solidFill>
                <a:srgbClr val="ABB2BF"/>
              </a:solidFill>
              <a:latin typeface="Consolas" panose="020B0609020204030204" pitchFamily="49" charset="0"/>
            </a:endParaRPr>
          </a:p>
          <a:p>
            <a:pPr lvl="0"/>
            <a:r>
              <a:rPr lang="en-US" altLang="zh-CN" sz="1600" dirty="0" err="1">
                <a:solidFill>
                  <a:srgbClr val="ABB2BF"/>
                </a:solidFill>
                <a:latin typeface="Consolas" panose="020B0609020204030204" pitchFamily="49" charset="0"/>
              </a:rPr>
              <a:t>training_data</a:t>
            </a:r>
            <a:r>
              <a:rPr lang="en-US" altLang="zh-CN" sz="1600" dirty="0">
                <a:solidFill>
                  <a:srgbClr val="ABB2BF"/>
                </a:solidFill>
                <a:latin typeface="Consolas" panose="020B0609020204030204" pitchFamily="49" charset="0"/>
              </a:rPr>
              <a:t> </a:t>
            </a:r>
            <a:r>
              <a:rPr lang="en-US" altLang="zh-CN" sz="1600" dirty="0">
                <a:solidFill>
                  <a:srgbClr val="56B6C2"/>
                </a:solidFill>
                <a:latin typeface="Consolas" panose="020B0609020204030204" pitchFamily="49" charset="0"/>
              </a:rPr>
              <a:t>=</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pd.</a:t>
            </a:r>
            <a:r>
              <a:rPr lang="en-US" altLang="zh-CN" sz="1600" dirty="0" err="1">
                <a:solidFill>
                  <a:srgbClr val="61AFEF"/>
                </a:solidFill>
                <a:latin typeface="Consolas" panose="020B0609020204030204" pitchFamily="49" charset="0"/>
              </a:rPr>
              <a:t>read_csv</a:t>
            </a:r>
            <a:r>
              <a:rPr lang="en-US" altLang="zh-CN" sz="1600" dirty="0">
                <a:solidFill>
                  <a:srgbClr val="ABB2BF"/>
                </a:solidFill>
                <a:latin typeface="Consolas" panose="020B0609020204030204" pitchFamily="49" charset="0"/>
              </a:rPr>
              <a:t>(</a:t>
            </a:r>
            <a:r>
              <a:rPr lang="en-US" altLang="zh-CN" sz="1600" dirty="0">
                <a:solidFill>
                  <a:srgbClr val="98C379"/>
                </a:solidFill>
                <a:latin typeface="Consolas" panose="020B0609020204030204" pitchFamily="49" charset="0"/>
              </a:rPr>
              <a:t>'training_data.csv'</a:t>
            </a:r>
            <a:r>
              <a:rPr lang="en-US" altLang="zh-CN" sz="1600" dirty="0">
                <a:solidFill>
                  <a:srgbClr val="ABB2BF"/>
                </a:solidFill>
                <a:latin typeface="Consolas" panose="020B0609020204030204" pitchFamily="49" charset="0"/>
              </a:rPr>
              <a:t>)</a:t>
            </a:r>
          </a:p>
          <a:p>
            <a:pPr lvl="0"/>
            <a:r>
              <a:rPr lang="en-US" altLang="zh-CN" sz="1600" dirty="0" err="1">
                <a:solidFill>
                  <a:srgbClr val="ABB2BF"/>
                </a:solidFill>
                <a:latin typeface="Consolas" panose="020B0609020204030204" pitchFamily="49" charset="0"/>
              </a:rPr>
              <a:t>testing_data</a:t>
            </a:r>
            <a:r>
              <a:rPr lang="en-US" altLang="zh-CN" sz="1600" dirty="0">
                <a:solidFill>
                  <a:srgbClr val="ABB2BF"/>
                </a:solidFill>
                <a:latin typeface="Consolas" panose="020B0609020204030204" pitchFamily="49" charset="0"/>
              </a:rPr>
              <a:t> </a:t>
            </a:r>
            <a:r>
              <a:rPr lang="en-US" altLang="zh-CN" sz="1600" dirty="0">
                <a:solidFill>
                  <a:srgbClr val="56B6C2"/>
                </a:solidFill>
                <a:latin typeface="Consolas" panose="020B0609020204030204" pitchFamily="49" charset="0"/>
              </a:rPr>
              <a:t>=</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pd.</a:t>
            </a:r>
            <a:r>
              <a:rPr lang="en-US" altLang="zh-CN" sz="1600" dirty="0" err="1">
                <a:solidFill>
                  <a:srgbClr val="61AFEF"/>
                </a:solidFill>
                <a:latin typeface="Consolas" panose="020B0609020204030204" pitchFamily="49" charset="0"/>
              </a:rPr>
              <a:t>read_csv</a:t>
            </a:r>
            <a:r>
              <a:rPr lang="en-US" altLang="zh-CN" sz="1600" dirty="0">
                <a:solidFill>
                  <a:srgbClr val="ABB2BF"/>
                </a:solidFill>
                <a:latin typeface="Consolas" panose="020B0609020204030204" pitchFamily="49" charset="0"/>
              </a:rPr>
              <a:t>(</a:t>
            </a:r>
            <a:r>
              <a:rPr lang="en-US" altLang="zh-CN" sz="1600" dirty="0">
                <a:solidFill>
                  <a:srgbClr val="98C379"/>
                </a:solidFill>
                <a:latin typeface="Consolas" panose="020B0609020204030204" pitchFamily="49" charset="0"/>
              </a:rPr>
              <a:t>'testing_data.csv'</a:t>
            </a:r>
            <a:r>
              <a:rPr lang="en-US" altLang="zh-CN" sz="1600" dirty="0">
                <a:solidFill>
                  <a:srgbClr val="ABB2BF"/>
                </a:solidFill>
                <a:latin typeface="Consolas" panose="020B0609020204030204" pitchFamily="49" charset="0"/>
              </a:rPr>
              <a:t>)</a:t>
            </a:r>
          </a:p>
          <a:p>
            <a:pPr lvl="0"/>
            <a:br>
              <a:rPr lang="en-US" altLang="zh-CN" sz="1600" dirty="0">
                <a:solidFill>
                  <a:srgbClr val="ABB2BF"/>
                </a:solidFill>
                <a:latin typeface="Consolas" panose="020B0609020204030204" pitchFamily="49" charset="0"/>
              </a:rPr>
            </a:br>
            <a:r>
              <a:rPr lang="en-US" altLang="zh-CN" sz="1600" i="1" dirty="0">
                <a:solidFill>
                  <a:srgbClr val="7F848E"/>
                </a:solidFill>
                <a:latin typeface="Consolas" panose="020B0609020204030204" pitchFamily="49" charset="0"/>
              </a:rPr>
              <a:t>#</a:t>
            </a:r>
            <a:r>
              <a:rPr lang="zh-CN" altLang="en-US" sz="1600" i="1" dirty="0">
                <a:solidFill>
                  <a:srgbClr val="7F848E"/>
                </a:solidFill>
                <a:latin typeface="Consolas" panose="020B0609020204030204" pitchFamily="49" charset="0"/>
              </a:rPr>
              <a:t>划分数据集</a:t>
            </a:r>
            <a:r>
              <a:rPr lang="en-US" altLang="zh-CN" sz="1600" i="1" dirty="0" err="1">
                <a:solidFill>
                  <a:srgbClr val="7F848E"/>
                </a:solidFill>
                <a:latin typeface="Consolas" panose="020B0609020204030204" pitchFamily="49" charset="0"/>
              </a:rPr>
              <a:t>x_train</a:t>
            </a:r>
            <a:r>
              <a:rPr lang="en-US" altLang="zh-CN" sz="1600" i="1" dirty="0">
                <a:solidFill>
                  <a:srgbClr val="7F848E"/>
                </a:solidFill>
                <a:latin typeface="Consolas" panose="020B0609020204030204" pitchFamily="49" charset="0"/>
              </a:rPr>
              <a:t>, </a:t>
            </a:r>
            <a:r>
              <a:rPr lang="en-US" altLang="zh-CN" sz="1600" i="1" dirty="0" err="1">
                <a:solidFill>
                  <a:srgbClr val="7F848E"/>
                </a:solidFill>
                <a:latin typeface="Consolas" panose="020B0609020204030204" pitchFamily="49" charset="0"/>
              </a:rPr>
              <a:t>x_test</a:t>
            </a:r>
            <a:r>
              <a:rPr lang="en-US" altLang="zh-CN" sz="1600" i="1" dirty="0">
                <a:solidFill>
                  <a:srgbClr val="7F848E"/>
                </a:solidFill>
                <a:latin typeface="Consolas" panose="020B0609020204030204" pitchFamily="49" charset="0"/>
              </a:rPr>
              <a:t>, </a:t>
            </a:r>
            <a:r>
              <a:rPr lang="en-US" altLang="zh-CN" sz="1600" i="1" dirty="0" err="1">
                <a:solidFill>
                  <a:srgbClr val="7F848E"/>
                </a:solidFill>
                <a:latin typeface="Consolas" panose="020B0609020204030204" pitchFamily="49" charset="0"/>
              </a:rPr>
              <a:t>y_train</a:t>
            </a:r>
            <a:r>
              <a:rPr lang="en-US" altLang="zh-CN" sz="1600" i="1" dirty="0">
                <a:solidFill>
                  <a:srgbClr val="7F848E"/>
                </a:solidFill>
                <a:latin typeface="Consolas" panose="020B0609020204030204" pitchFamily="49" charset="0"/>
              </a:rPr>
              <a:t>, </a:t>
            </a:r>
            <a:r>
              <a:rPr lang="en-US" altLang="zh-CN" sz="1600" i="1" dirty="0" err="1">
                <a:solidFill>
                  <a:srgbClr val="7F848E"/>
                </a:solidFill>
                <a:latin typeface="Consolas" panose="020B0609020204030204" pitchFamily="49" charset="0"/>
              </a:rPr>
              <a:t>y_test</a:t>
            </a:r>
            <a:endParaRPr lang="en-US" altLang="zh-CN" sz="1600" dirty="0">
              <a:solidFill>
                <a:srgbClr val="ABB2BF"/>
              </a:solidFill>
              <a:latin typeface="Consolas" panose="020B0609020204030204" pitchFamily="49" charset="0"/>
            </a:endParaRPr>
          </a:p>
          <a:p>
            <a:pPr lvl="0"/>
            <a:r>
              <a:rPr lang="en-US" altLang="zh-CN" sz="1600" dirty="0" err="1">
                <a:solidFill>
                  <a:srgbClr val="ABB2BF"/>
                </a:solidFill>
                <a:latin typeface="Consolas" panose="020B0609020204030204" pitchFamily="49" charset="0"/>
              </a:rPr>
              <a:t>x_train</a:t>
            </a:r>
            <a:r>
              <a:rPr lang="en-US" altLang="zh-CN" sz="1600" dirty="0">
                <a:solidFill>
                  <a:srgbClr val="ABB2BF"/>
                </a:solidFill>
                <a:latin typeface="Consolas" panose="020B0609020204030204" pitchFamily="49" charset="0"/>
              </a:rPr>
              <a:t> </a:t>
            </a:r>
            <a:r>
              <a:rPr lang="en-US" altLang="zh-CN" sz="1600" dirty="0">
                <a:solidFill>
                  <a:srgbClr val="56B6C2"/>
                </a:solidFill>
                <a:latin typeface="Consolas" panose="020B0609020204030204" pitchFamily="49" charset="0"/>
              </a:rPr>
              <a:t>=</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training_data.text</a:t>
            </a:r>
            <a:endParaRPr lang="en-US" altLang="zh-CN" sz="1600" dirty="0">
              <a:solidFill>
                <a:srgbClr val="ABB2BF"/>
              </a:solidFill>
              <a:latin typeface="Consolas" panose="020B0609020204030204" pitchFamily="49" charset="0"/>
            </a:endParaRPr>
          </a:p>
          <a:p>
            <a:pPr lvl="0"/>
            <a:r>
              <a:rPr lang="en-US" altLang="zh-CN" sz="1600" dirty="0" err="1">
                <a:solidFill>
                  <a:srgbClr val="ABB2BF"/>
                </a:solidFill>
                <a:latin typeface="Consolas" panose="020B0609020204030204" pitchFamily="49" charset="0"/>
              </a:rPr>
              <a:t>y_train</a:t>
            </a:r>
            <a:r>
              <a:rPr lang="en-US" altLang="zh-CN" sz="1600" dirty="0">
                <a:solidFill>
                  <a:srgbClr val="ABB2BF"/>
                </a:solidFill>
                <a:latin typeface="Consolas" panose="020B0609020204030204" pitchFamily="49" charset="0"/>
              </a:rPr>
              <a:t> </a:t>
            </a:r>
            <a:r>
              <a:rPr lang="en-US" altLang="zh-CN" sz="1600" dirty="0">
                <a:solidFill>
                  <a:srgbClr val="56B6C2"/>
                </a:solidFill>
                <a:latin typeface="Consolas" panose="020B0609020204030204" pitchFamily="49" charset="0"/>
              </a:rPr>
              <a:t>=</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training_data.emotion</a:t>
            </a:r>
            <a:endParaRPr lang="en-US" altLang="zh-CN" sz="1600" dirty="0">
              <a:solidFill>
                <a:srgbClr val="ABB2BF"/>
              </a:solidFill>
              <a:latin typeface="Consolas" panose="020B0609020204030204" pitchFamily="49" charset="0"/>
            </a:endParaRPr>
          </a:p>
          <a:p>
            <a:pPr lvl="0"/>
            <a:r>
              <a:rPr lang="en-US" altLang="zh-CN" sz="1600" dirty="0" err="1">
                <a:solidFill>
                  <a:srgbClr val="ABB2BF"/>
                </a:solidFill>
                <a:latin typeface="Consolas" panose="020B0609020204030204" pitchFamily="49" charset="0"/>
              </a:rPr>
              <a:t>x_test</a:t>
            </a:r>
            <a:r>
              <a:rPr lang="en-US" altLang="zh-CN" sz="1600" dirty="0">
                <a:solidFill>
                  <a:srgbClr val="ABB2BF"/>
                </a:solidFill>
                <a:latin typeface="Consolas" panose="020B0609020204030204" pitchFamily="49" charset="0"/>
              </a:rPr>
              <a:t> </a:t>
            </a:r>
            <a:r>
              <a:rPr lang="en-US" altLang="zh-CN" sz="1600" dirty="0">
                <a:solidFill>
                  <a:srgbClr val="56B6C2"/>
                </a:solidFill>
                <a:latin typeface="Consolas" panose="020B0609020204030204" pitchFamily="49" charset="0"/>
              </a:rPr>
              <a:t>=</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testing_data.text</a:t>
            </a:r>
            <a:endParaRPr lang="en-US" altLang="zh-CN" sz="1600" dirty="0">
              <a:solidFill>
                <a:srgbClr val="ABB2BF"/>
              </a:solidFill>
              <a:latin typeface="Consolas" panose="020B0609020204030204" pitchFamily="49" charset="0"/>
            </a:endParaRPr>
          </a:p>
          <a:p>
            <a:pPr lvl="0"/>
            <a:r>
              <a:rPr lang="en-US" altLang="zh-CN" sz="1600" dirty="0" err="1">
                <a:solidFill>
                  <a:srgbClr val="ABB2BF"/>
                </a:solidFill>
                <a:latin typeface="Consolas" panose="020B0609020204030204" pitchFamily="49" charset="0"/>
              </a:rPr>
              <a:t>y_test</a:t>
            </a:r>
            <a:r>
              <a:rPr lang="en-US" altLang="zh-CN" sz="1600" dirty="0">
                <a:solidFill>
                  <a:srgbClr val="ABB2BF"/>
                </a:solidFill>
                <a:latin typeface="Consolas" panose="020B0609020204030204" pitchFamily="49" charset="0"/>
              </a:rPr>
              <a:t> </a:t>
            </a:r>
            <a:r>
              <a:rPr lang="en-US" altLang="zh-CN" sz="1600" dirty="0">
                <a:solidFill>
                  <a:srgbClr val="56B6C2"/>
                </a:solidFill>
                <a:latin typeface="Consolas" panose="020B0609020204030204" pitchFamily="49" charset="0"/>
              </a:rPr>
              <a:t>=</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testing_data.emotion</a:t>
            </a:r>
            <a:endParaRPr lang="en-US" altLang="zh-CN" sz="1600" dirty="0">
              <a:solidFill>
                <a:srgbClr val="ABB2BF"/>
              </a:solidFill>
              <a:latin typeface="Consolas" panose="020B0609020204030204" pitchFamily="49" charset="0"/>
            </a:endParaRPr>
          </a:p>
          <a:p>
            <a:pPr lvl="0"/>
            <a:br>
              <a:rPr lang="en-US" altLang="zh-CN" sz="1600" dirty="0">
                <a:solidFill>
                  <a:srgbClr val="ABB2BF"/>
                </a:solidFill>
                <a:latin typeface="Consolas" panose="020B0609020204030204" pitchFamily="49" charset="0"/>
              </a:rPr>
            </a:br>
            <a:r>
              <a:rPr lang="en-US" altLang="zh-CN" sz="1600" i="1" dirty="0">
                <a:solidFill>
                  <a:srgbClr val="7F848E"/>
                </a:solidFill>
                <a:latin typeface="Consolas" panose="020B0609020204030204" pitchFamily="49" charset="0"/>
              </a:rPr>
              <a:t>#</a:t>
            </a:r>
            <a:r>
              <a:rPr lang="zh-CN" altLang="en-US" sz="1600" i="1" dirty="0">
                <a:solidFill>
                  <a:srgbClr val="7F848E"/>
                </a:solidFill>
                <a:latin typeface="Consolas" panose="020B0609020204030204" pitchFamily="49" charset="0"/>
              </a:rPr>
              <a:t>特征工程：文本特征抽取</a:t>
            </a:r>
            <a:r>
              <a:rPr lang="en-US" altLang="zh-CN" sz="1600" i="1" dirty="0">
                <a:solidFill>
                  <a:srgbClr val="7F848E"/>
                </a:solidFill>
                <a:latin typeface="Consolas" panose="020B0609020204030204" pitchFamily="49" charset="0"/>
              </a:rPr>
              <a:t>-</a:t>
            </a:r>
            <a:r>
              <a:rPr lang="en-US" altLang="zh-CN" sz="1600" i="1" dirty="0" err="1">
                <a:solidFill>
                  <a:srgbClr val="7F848E"/>
                </a:solidFill>
                <a:latin typeface="Consolas" panose="020B0609020204030204" pitchFamily="49" charset="0"/>
              </a:rPr>
              <a:t>CountVectorizer</a:t>
            </a:r>
            <a:endParaRPr lang="en-US" altLang="zh-CN" sz="1600" i="1" dirty="0">
              <a:solidFill>
                <a:srgbClr val="7F848E"/>
              </a:solidFill>
              <a:latin typeface="Consolas" panose="020B0609020204030204" pitchFamily="49" charset="0"/>
            </a:endParaRPr>
          </a:p>
          <a:p>
            <a:pPr lvl="0"/>
            <a:r>
              <a:rPr lang="en-US" altLang="zh-CN" sz="1600" dirty="0">
                <a:solidFill>
                  <a:srgbClr val="ABB2BF"/>
                </a:solidFill>
                <a:latin typeface="Consolas" panose="020B0609020204030204" pitchFamily="49" charset="0"/>
              </a:rPr>
              <a:t>transfer </a:t>
            </a:r>
            <a:r>
              <a:rPr lang="en-US" altLang="zh-CN" sz="1600" dirty="0">
                <a:solidFill>
                  <a:srgbClr val="56B6C2"/>
                </a:solidFill>
                <a:latin typeface="Consolas" panose="020B0609020204030204" pitchFamily="49" charset="0"/>
              </a:rPr>
              <a:t>=</a:t>
            </a:r>
            <a:r>
              <a:rPr lang="en-US" altLang="zh-CN" sz="1600" dirty="0">
                <a:solidFill>
                  <a:srgbClr val="ABB2BF"/>
                </a:solidFill>
                <a:latin typeface="Consolas" panose="020B0609020204030204" pitchFamily="49" charset="0"/>
              </a:rPr>
              <a:t> </a:t>
            </a:r>
            <a:r>
              <a:rPr lang="en-US" altLang="zh-CN" sz="1600" dirty="0" err="1">
                <a:solidFill>
                  <a:srgbClr val="61AFEF"/>
                </a:solidFill>
                <a:latin typeface="Consolas" panose="020B0609020204030204" pitchFamily="49" charset="0"/>
              </a:rPr>
              <a:t>CountVectorizer</a:t>
            </a:r>
            <a:r>
              <a:rPr lang="en-US" altLang="zh-CN" sz="1600" dirty="0">
                <a:solidFill>
                  <a:srgbClr val="ABB2BF"/>
                </a:solidFill>
                <a:latin typeface="Consolas" panose="020B0609020204030204" pitchFamily="49" charset="0"/>
              </a:rPr>
              <a:t>()</a:t>
            </a:r>
          </a:p>
          <a:p>
            <a:pPr lvl="0"/>
            <a:r>
              <a:rPr lang="en-US" altLang="zh-CN" sz="1600" dirty="0" err="1">
                <a:solidFill>
                  <a:srgbClr val="ABB2BF"/>
                </a:solidFill>
                <a:latin typeface="Consolas" panose="020B0609020204030204" pitchFamily="49" charset="0"/>
              </a:rPr>
              <a:t>x_train</a:t>
            </a:r>
            <a:r>
              <a:rPr lang="en-US" altLang="zh-CN" sz="1600" dirty="0">
                <a:solidFill>
                  <a:srgbClr val="ABB2BF"/>
                </a:solidFill>
                <a:latin typeface="Consolas" panose="020B0609020204030204" pitchFamily="49" charset="0"/>
              </a:rPr>
              <a:t> </a:t>
            </a:r>
            <a:r>
              <a:rPr lang="en-US" altLang="zh-CN" sz="1600" dirty="0">
                <a:solidFill>
                  <a:srgbClr val="56B6C2"/>
                </a:solidFill>
                <a:latin typeface="Consolas" panose="020B0609020204030204" pitchFamily="49" charset="0"/>
              </a:rPr>
              <a:t>=</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transfer.</a:t>
            </a:r>
            <a:r>
              <a:rPr lang="en-US" altLang="zh-CN" sz="1600" dirty="0" err="1">
                <a:solidFill>
                  <a:srgbClr val="61AFEF"/>
                </a:solidFill>
                <a:latin typeface="Consolas" panose="020B0609020204030204" pitchFamily="49" charset="0"/>
              </a:rPr>
              <a:t>fit_transform</a:t>
            </a:r>
            <a:r>
              <a:rPr lang="en-US" altLang="zh-CN" sz="1600" dirty="0">
                <a:solidFill>
                  <a:srgbClr val="ABB2BF"/>
                </a:solidFill>
                <a:latin typeface="Consolas" panose="020B0609020204030204" pitchFamily="49" charset="0"/>
              </a:rPr>
              <a:t>(</a:t>
            </a:r>
            <a:r>
              <a:rPr lang="en-US" altLang="zh-CN" sz="1600" dirty="0" err="1">
                <a:solidFill>
                  <a:srgbClr val="ABB2BF"/>
                </a:solidFill>
                <a:latin typeface="Consolas" panose="020B0609020204030204" pitchFamily="49" charset="0"/>
              </a:rPr>
              <a:t>x_train</a:t>
            </a:r>
            <a:r>
              <a:rPr lang="en-US" altLang="zh-CN" sz="1600" dirty="0">
                <a:solidFill>
                  <a:srgbClr val="ABB2BF"/>
                </a:solidFill>
                <a:latin typeface="Consolas" panose="020B0609020204030204" pitchFamily="49" charset="0"/>
              </a:rPr>
              <a:t>)</a:t>
            </a:r>
          </a:p>
          <a:p>
            <a:pPr lvl="0"/>
            <a:r>
              <a:rPr lang="en-US" altLang="zh-CN" sz="1600" dirty="0" err="1">
                <a:solidFill>
                  <a:srgbClr val="ABB2BF"/>
                </a:solidFill>
                <a:latin typeface="Consolas" panose="020B0609020204030204" pitchFamily="49" charset="0"/>
              </a:rPr>
              <a:t>x_test</a:t>
            </a:r>
            <a:r>
              <a:rPr lang="en-US" altLang="zh-CN" sz="1600" dirty="0">
                <a:solidFill>
                  <a:srgbClr val="ABB2BF"/>
                </a:solidFill>
                <a:latin typeface="Consolas" panose="020B0609020204030204" pitchFamily="49" charset="0"/>
              </a:rPr>
              <a:t> </a:t>
            </a:r>
            <a:r>
              <a:rPr lang="en-US" altLang="zh-CN" sz="1600" dirty="0">
                <a:solidFill>
                  <a:srgbClr val="56B6C2"/>
                </a:solidFill>
                <a:latin typeface="Consolas" panose="020B0609020204030204" pitchFamily="49" charset="0"/>
              </a:rPr>
              <a:t>=</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transfer.</a:t>
            </a:r>
            <a:r>
              <a:rPr lang="en-US" altLang="zh-CN" sz="1600" dirty="0" err="1">
                <a:solidFill>
                  <a:srgbClr val="61AFEF"/>
                </a:solidFill>
                <a:latin typeface="Consolas" panose="020B0609020204030204" pitchFamily="49" charset="0"/>
              </a:rPr>
              <a:t>transform</a:t>
            </a:r>
            <a:r>
              <a:rPr lang="en-US" altLang="zh-CN" sz="1600" dirty="0">
                <a:solidFill>
                  <a:srgbClr val="ABB2BF"/>
                </a:solidFill>
                <a:latin typeface="Consolas" panose="020B0609020204030204" pitchFamily="49" charset="0"/>
              </a:rPr>
              <a:t>(</a:t>
            </a:r>
            <a:r>
              <a:rPr lang="en-US" altLang="zh-CN" sz="1600" dirty="0" err="1">
                <a:solidFill>
                  <a:srgbClr val="ABB2BF"/>
                </a:solidFill>
                <a:latin typeface="Consolas" panose="020B0609020204030204" pitchFamily="49" charset="0"/>
              </a:rPr>
              <a:t>x_test</a:t>
            </a:r>
            <a:r>
              <a:rPr lang="en-US" altLang="zh-CN" sz="1600" dirty="0">
                <a:solidFill>
                  <a:srgbClr val="ABB2BF"/>
                </a:solidFill>
                <a:latin typeface="Consolas" panose="020B0609020204030204" pitchFamily="49" charset="0"/>
              </a:rPr>
              <a:t>)</a:t>
            </a:r>
          </a:p>
          <a:p>
            <a:pPr lvl="0"/>
            <a:br>
              <a:rPr lang="en-US" altLang="zh-CN" sz="1600" dirty="0">
                <a:solidFill>
                  <a:srgbClr val="ABB2BF"/>
                </a:solidFill>
                <a:latin typeface="Consolas" panose="020B0609020204030204" pitchFamily="49" charset="0"/>
              </a:rPr>
            </a:br>
            <a:r>
              <a:rPr lang="en-US" altLang="zh-CN" sz="1600" i="1" dirty="0">
                <a:solidFill>
                  <a:srgbClr val="7F848E"/>
                </a:solidFill>
                <a:latin typeface="Consolas" panose="020B0609020204030204" pitchFamily="49" charset="0"/>
              </a:rPr>
              <a:t>#</a:t>
            </a:r>
            <a:r>
              <a:rPr lang="zh-CN" altLang="en-US" sz="1600" i="1" dirty="0">
                <a:solidFill>
                  <a:srgbClr val="7F848E"/>
                </a:solidFill>
                <a:latin typeface="Consolas" panose="020B0609020204030204" pitchFamily="49" charset="0"/>
              </a:rPr>
              <a:t>朴素贝叶斯算法预估器流程</a:t>
            </a:r>
            <a:endParaRPr lang="zh-CN" altLang="en-US" sz="1600" dirty="0">
              <a:solidFill>
                <a:srgbClr val="ABB2BF"/>
              </a:solidFill>
              <a:latin typeface="Consolas" panose="020B0609020204030204" pitchFamily="49" charset="0"/>
            </a:endParaRPr>
          </a:p>
          <a:p>
            <a:pPr lvl="0"/>
            <a:r>
              <a:rPr lang="en-US" altLang="zh-CN" sz="1600" dirty="0">
                <a:solidFill>
                  <a:srgbClr val="ABB2BF"/>
                </a:solidFill>
                <a:latin typeface="Consolas" panose="020B0609020204030204" pitchFamily="49" charset="0"/>
              </a:rPr>
              <a:t>estimator </a:t>
            </a:r>
            <a:r>
              <a:rPr lang="en-US" altLang="zh-CN" sz="1600" dirty="0">
                <a:solidFill>
                  <a:srgbClr val="56B6C2"/>
                </a:solidFill>
                <a:latin typeface="Consolas" panose="020B0609020204030204" pitchFamily="49" charset="0"/>
              </a:rPr>
              <a:t>=</a:t>
            </a:r>
            <a:r>
              <a:rPr lang="en-US" altLang="zh-CN" sz="1600" dirty="0">
                <a:solidFill>
                  <a:srgbClr val="ABB2BF"/>
                </a:solidFill>
                <a:latin typeface="Consolas" panose="020B0609020204030204" pitchFamily="49" charset="0"/>
              </a:rPr>
              <a:t> </a:t>
            </a:r>
            <a:r>
              <a:rPr lang="en-US" altLang="zh-CN" sz="1600" dirty="0" err="1">
                <a:solidFill>
                  <a:srgbClr val="61AFEF"/>
                </a:solidFill>
                <a:latin typeface="Consolas" panose="020B0609020204030204" pitchFamily="49" charset="0"/>
              </a:rPr>
              <a:t>MultinomialNB</a:t>
            </a:r>
            <a:r>
              <a:rPr lang="en-US" altLang="zh-CN" sz="1600" dirty="0">
                <a:solidFill>
                  <a:srgbClr val="ABB2BF"/>
                </a:solidFill>
                <a:latin typeface="Consolas" panose="020B0609020204030204" pitchFamily="49" charset="0"/>
              </a:rPr>
              <a:t>()</a:t>
            </a:r>
          </a:p>
          <a:p>
            <a:pPr lvl="0"/>
            <a:r>
              <a:rPr lang="en-US" altLang="zh-CN" sz="1600" dirty="0" err="1">
                <a:solidFill>
                  <a:srgbClr val="ABB2BF"/>
                </a:solidFill>
                <a:latin typeface="Consolas" panose="020B0609020204030204" pitchFamily="49" charset="0"/>
              </a:rPr>
              <a:t>estimator.</a:t>
            </a:r>
            <a:r>
              <a:rPr lang="en-US" altLang="zh-CN" sz="1600" dirty="0" err="1">
                <a:solidFill>
                  <a:srgbClr val="61AFEF"/>
                </a:solidFill>
                <a:latin typeface="Consolas" panose="020B0609020204030204" pitchFamily="49" charset="0"/>
              </a:rPr>
              <a:t>fit</a:t>
            </a:r>
            <a:r>
              <a:rPr lang="en-US" altLang="zh-CN" sz="1600" dirty="0">
                <a:solidFill>
                  <a:srgbClr val="ABB2BF"/>
                </a:solidFill>
                <a:latin typeface="Consolas" panose="020B0609020204030204" pitchFamily="49" charset="0"/>
              </a:rPr>
              <a:t>(</a:t>
            </a:r>
            <a:r>
              <a:rPr lang="en-US" altLang="zh-CN" sz="1600" dirty="0" err="1">
                <a:solidFill>
                  <a:srgbClr val="ABB2BF"/>
                </a:solidFill>
                <a:latin typeface="Consolas" panose="020B0609020204030204" pitchFamily="49" charset="0"/>
              </a:rPr>
              <a:t>x_train</a:t>
            </a:r>
            <a:r>
              <a:rPr lang="en-US" altLang="zh-CN" sz="1600" dirty="0">
                <a:solidFill>
                  <a:srgbClr val="ABB2BF"/>
                </a:solidFill>
                <a:latin typeface="Consolas" panose="020B0609020204030204" pitchFamily="49" charset="0"/>
              </a:rPr>
              <a:t>, </a:t>
            </a:r>
            <a:r>
              <a:rPr lang="en-US" altLang="zh-CN" sz="1600" dirty="0" err="1">
                <a:solidFill>
                  <a:srgbClr val="ABB2BF"/>
                </a:solidFill>
                <a:latin typeface="Consolas" panose="020B0609020204030204" pitchFamily="49" charset="0"/>
              </a:rPr>
              <a:t>y_train</a:t>
            </a:r>
            <a:r>
              <a:rPr lang="en-US" altLang="zh-CN" sz="1600" dirty="0">
                <a:solidFill>
                  <a:srgbClr val="ABB2BF"/>
                </a:solidFill>
                <a:latin typeface="Consolas" panose="020B0609020204030204" pitchFamily="49" charset="0"/>
              </a:rPr>
              <a:t>)</a:t>
            </a:r>
          </a:p>
          <a:p>
            <a:pPr lvl="0"/>
            <a:r>
              <a:rPr lang="en-US" altLang="zh-CN" sz="1600" dirty="0" err="1">
                <a:solidFill>
                  <a:srgbClr val="ABB2BF"/>
                </a:solidFill>
                <a:latin typeface="Consolas" panose="020B0609020204030204" pitchFamily="49" charset="0"/>
              </a:rPr>
              <a:t>joblib.</a:t>
            </a:r>
            <a:r>
              <a:rPr lang="en-US" altLang="zh-CN" sz="1600" dirty="0" err="1">
                <a:solidFill>
                  <a:srgbClr val="61AFEF"/>
                </a:solidFill>
                <a:latin typeface="Consolas" panose="020B0609020204030204" pitchFamily="49" charset="0"/>
              </a:rPr>
              <a:t>dump</a:t>
            </a:r>
            <a:r>
              <a:rPr lang="en-US" altLang="zh-CN" sz="1600" dirty="0">
                <a:solidFill>
                  <a:srgbClr val="ABB2BF"/>
                </a:solidFill>
                <a:latin typeface="Consolas" panose="020B0609020204030204" pitchFamily="49" charset="0"/>
              </a:rPr>
              <a:t>(estimator, </a:t>
            </a:r>
            <a:r>
              <a:rPr lang="en-US" altLang="zh-CN" sz="1600" dirty="0">
                <a:solidFill>
                  <a:srgbClr val="98C379"/>
                </a:solidFill>
                <a:latin typeface="Consolas" panose="020B0609020204030204" pitchFamily="49" charset="0"/>
              </a:rPr>
              <a:t>'</a:t>
            </a:r>
            <a:r>
              <a:rPr lang="en-US" altLang="zh-CN" sz="1600" dirty="0" err="1">
                <a:solidFill>
                  <a:srgbClr val="98C379"/>
                </a:solidFill>
                <a:latin typeface="Consolas" panose="020B0609020204030204" pitchFamily="49" charset="0"/>
              </a:rPr>
              <a:t>estimator.pkl</a:t>
            </a:r>
            <a:r>
              <a:rPr lang="en-US" altLang="zh-CN" sz="1600" dirty="0">
                <a:solidFill>
                  <a:srgbClr val="98C379"/>
                </a:solidFill>
                <a:latin typeface="Consolas" panose="020B0609020204030204" pitchFamily="49" charset="0"/>
              </a:rPr>
              <a:t>'</a:t>
            </a:r>
            <a:r>
              <a:rPr lang="en-US" altLang="zh-CN" sz="1600" dirty="0">
                <a:solidFill>
                  <a:srgbClr val="ABB2BF"/>
                </a:solidFill>
                <a:latin typeface="Consolas" panose="020B0609020204030204" pitchFamily="49" charset="0"/>
              </a:rPr>
              <a:t>)</a:t>
            </a:r>
          </a:p>
        </p:txBody>
      </p:sp>
    </p:spTree>
    <p:extLst>
      <p:ext uri="{BB962C8B-B14F-4D97-AF65-F5344CB8AC3E}">
        <p14:creationId xmlns:p14="http://schemas.microsoft.com/office/powerpoint/2010/main" val="1200506829"/>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6">
            <a:extLst>
              <a:ext uri="{FF2B5EF4-FFF2-40B4-BE49-F238E27FC236}">
                <a16:creationId xmlns:a16="http://schemas.microsoft.com/office/drawing/2014/main" id="{8FBB5CE8-DB16-45F0-831F-83FAFD0C7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椭圆 7">
            <a:extLst>
              <a:ext uri="{FF2B5EF4-FFF2-40B4-BE49-F238E27FC236}">
                <a16:creationId xmlns:a16="http://schemas.microsoft.com/office/drawing/2014/main" id="{E841887C-7001-41B4-8734-444FCEBEC0C5}"/>
              </a:ext>
            </a:extLst>
          </p:cNvPr>
          <p:cNvSpPr>
            <a:spLocks noChangeArrowheads="1"/>
          </p:cNvSpPr>
          <p:nvPr/>
        </p:nvSpPr>
        <p:spPr bwMode="auto">
          <a:xfrm>
            <a:off x="4613275" y="1243013"/>
            <a:ext cx="3021013" cy="3021012"/>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51204" name="文本框 5">
            <a:extLst>
              <a:ext uri="{FF2B5EF4-FFF2-40B4-BE49-F238E27FC236}">
                <a16:creationId xmlns:a16="http://schemas.microsoft.com/office/drawing/2014/main" id="{498DCC21-5691-4506-BE39-8D445BE8AFD8}"/>
              </a:ext>
            </a:extLst>
          </p:cNvPr>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5</a:t>
            </a:r>
            <a:endParaRPr lang="zh-CN" altLang="en-US" sz="13800" b="1">
              <a:solidFill>
                <a:schemeClr val="bg1"/>
              </a:solidFill>
              <a:cs typeface="Vrinda" panose="020B0502040204020203" pitchFamily="34" charset="0"/>
              <a:sym typeface="Arial" panose="020B0604020202020204" pitchFamily="34" charset="0"/>
            </a:endParaRPr>
          </a:p>
        </p:txBody>
      </p:sp>
      <p:sp>
        <p:nvSpPr>
          <p:cNvPr id="51205" name="文本框 9">
            <a:extLst>
              <a:ext uri="{FF2B5EF4-FFF2-40B4-BE49-F238E27FC236}">
                <a16:creationId xmlns:a16="http://schemas.microsoft.com/office/drawing/2014/main" id="{BDC67662-891C-457A-9AA4-B2B3F7D57B09}"/>
              </a:ext>
            </a:extLst>
          </p:cNvPr>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6000" b="1" dirty="0">
                <a:solidFill>
                  <a:srgbClr val="7A8EA9"/>
                </a:solidFill>
                <a:sym typeface="Arial" panose="020B0604020202020204" pitchFamily="34" charset="0"/>
              </a:rPr>
              <a:t>感想与反思</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等腰三角形 66">
            <a:extLst>
              <a:ext uri="{FF2B5EF4-FFF2-40B4-BE49-F238E27FC236}">
                <a16:creationId xmlns:a16="http://schemas.microsoft.com/office/drawing/2014/main" id="{DC6D5EB7-C68F-4A6A-AE52-FC90B8B4E1AB}"/>
              </a:ext>
            </a:extLst>
          </p:cNvPr>
          <p:cNvSpPr>
            <a:spLocks/>
          </p:cNvSpPr>
          <p:nvPr/>
        </p:nvSpPr>
        <p:spPr bwMode="auto">
          <a:xfrm>
            <a:off x="9991725" y="1006475"/>
            <a:ext cx="2200275" cy="5873750"/>
          </a:xfrm>
          <a:custGeom>
            <a:avLst/>
            <a:gdLst>
              <a:gd name="T0" fmla="*/ 182 w 2200383"/>
              <a:gd name="T1" fmla="*/ 5854698 h 5873059"/>
              <a:gd name="T2" fmla="*/ 152385 w 2200383"/>
              <a:gd name="T3" fmla="*/ 0 h 5873059"/>
              <a:gd name="T4" fmla="*/ 2200275 w 2200383"/>
              <a:gd name="T5" fmla="*/ 2479728 h 5873059"/>
              <a:gd name="T6" fmla="*/ 2190443 w 2200383"/>
              <a:gd name="T7" fmla="*/ 5873750 h 5873059"/>
              <a:gd name="T8" fmla="*/ 182 w 2200383"/>
              <a:gd name="T9" fmla="*/ 5854698 h 5873059"/>
              <a:gd name="T10" fmla="*/ 0 60000 65536"/>
              <a:gd name="T11" fmla="*/ 0 60000 65536"/>
              <a:gd name="T12" fmla="*/ 0 60000 65536"/>
              <a:gd name="T13" fmla="*/ 0 60000 65536"/>
              <a:gd name="T14" fmla="*/ 0 60000 65536"/>
              <a:gd name="T15" fmla="*/ 0 w 2200383"/>
              <a:gd name="T16" fmla="*/ 0 h 5873059"/>
              <a:gd name="T17" fmla="*/ 2200383 w 2200383"/>
              <a:gd name="T18" fmla="*/ 5873059 h 5873059"/>
            </a:gdLst>
            <a:ahLst/>
            <a:cxnLst>
              <a:cxn ang="T10">
                <a:pos x="T0" y="T1"/>
              </a:cxn>
              <a:cxn ang="T11">
                <a:pos x="T2" y="T3"/>
              </a:cxn>
              <a:cxn ang="T12">
                <a:pos x="T4" y="T5"/>
              </a:cxn>
              <a:cxn ang="T13">
                <a:pos x="T6" y="T7"/>
              </a:cxn>
              <a:cxn ang="T14">
                <a:pos x="T8" y="T9"/>
              </a:cxn>
            </a:cxnLst>
            <a:rect l="T15" t="T16" r="T17" b="T18"/>
            <a:pathLst>
              <a:path w="2200383" h="5873059">
                <a:moveTo>
                  <a:pt x="182" y="5854009"/>
                </a:moveTo>
                <a:cubicBezTo>
                  <a:pt x="-6231" y="3896323"/>
                  <a:pt x="158805" y="1957686"/>
                  <a:pt x="152392" y="0"/>
                </a:cubicBezTo>
                <a:lnTo>
                  <a:pt x="2200383" y="2479436"/>
                </a:lnTo>
                <a:cubicBezTo>
                  <a:pt x="2197106" y="3610644"/>
                  <a:pt x="2193828" y="4741851"/>
                  <a:pt x="2190551" y="5873059"/>
                </a:cubicBezTo>
                <a:lnTo>
                  <a:pt x="182" y="5854009"/>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419" name="等腰三角形 67">
            <a:extLst>
              <a:ext uri="{FF2B5EF4-FFF2-40B4-BE49-F238E27FC236}">
                <a16:creationId xmlns:a16="http://schemas.microsoft.com/office/drawing/2014/main" id="{E8F73081-B4A8-4E73-B7F7-CB0636B7A430}"/>
              </a:ext>
            </a:extLst>
          </p:cNvPr>
          <p:cNvSpPr>
            <a:spLocks/>
          </p:cNvSpPr>
          <p:nvPr/>
        </p:nvSpPr>
        <p:spPr bwMode="auto">
          <a:xfrm>
            <a:off x="7685088" y="-85725"/>
            <a:ext cx="4197350" cy="1422400"/>
          </a:xfrm>
          <a:custGeom>
            <a:avLst/>
            <a:gdLst>
              <a:gd name="T0" fmla="*/ 4197350 w 4197792"/>
              <a:gd name="T1" fmla="*/ 19036 h 1423445"/>
              <a:gd name="T2" fmla="*/ 0 w 4197792"/>
              <a:gd name="T3" fmla="*/ 1422400 h 1423445"/>
              <a:gd name="T4" fmla="*/ 1878959 w 4197792"/>
              <a:gd name="T5" fmla="*/ 0 h 1423445"/>
              <a:gd name="T6" fmla="*/ 4197350 w 4197792"/>
              <a:gd name="T7" fmla="*/ 19036 h 1423445"/>
              <a:gd name="T8" fmla="*/ 0 60000 65536"/>
              <a:gd name="T9" fmla="*/ 0 60000 65536"/>
              <a:gd name="T10" fmla="*/ 0 60000 65536"/>
              <a:gd name="T11" fmla="*/ 0 60000 65536"/>
              <a:gd name="T12" fmla="*/ 0 w 4197792"/>
              <a:gd name="T13" fmla="*/ 0 h 1423445"/>
              <a:gd name="T14" fmla="*/ 4197792 w 4197792"/>
              <a:gd name="T15" fmla="*/ 1423445 h 1423445"/>
            </a:gdLst>
            <a:ahLst/>
            <a:cxnLst>
              <a:cxn ang="T8">
                <a:pos x="T0" y="T1"/>
              </a:cxn>
              <a:cxn ang="T9">
                <a:pos x="T2" y="T3"/>
              </a:cxn>
              <a:cxn ang="T10">
                <a:pos x="T4" y="T5"/>
              </a:cxn>
              <a:cxn ang="T11">
                <a:pos x="T6" y="T7"/>
              </a:cxn>
            </a:cxnLst>
            <a:rect l="T12" t="T13" r="T14" b="T15"/>
            <a:pathLst>
              <a:path w="4197792" h="1423445">
                <a:moveTo>
                  <a:pt x="4197792" y="19050"/>
                </a:moveTo>
                <a:lnTo>
                  <a:pt x="0" y="1423445"/>
                </a:lnTo>
                <a:lnTo>
                  <a:pt x="1879157" y="0"/>
                </a:lnTo>
                <a:lnTo>
                  <a:pt x="4197792" y="1905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420" name="等腰三角形 64">
            <a:extLst>
              <a:ext uri="{FF2B5EF4-FFF2-40B4-BE49-F238E27FC236}">
                <a16:creationId xmlns:a16="http://schemas.microsoft.com/office/drawing/2014/main" id="{A69227F4-621E-4FDE-9D87-B2CF128A4AA7}"/>
              </a:ext>
            </a:extLst>
          </p:cNvPr>
          <p:cNvSpPr>
            <a:spLocks/>
          </p:cNvSpPr>
          <p:nvPr/>
        </p:nvSpPr>
        <p:spPr bwMode="auto">
          <a:xfrm>
            <a:off x="-11113" y="3062288"/>
            <a:ext cx="6581776" cy="3795712"/>
          </a:xfrm>
          <a:custGeom>
            <a:avLst/>
            <a:gdLst>
              <a:gd name="T0" fmla="*/ 17342 w 8194905"/>
              <a:gd name="T1" fmla="*/ 2717510 h 4726401"/>
              <a:gd name="T2" fmla="*/ 123 w 8194905"/>
              <a:gd name="T3" fmla="*/ 0 h 4726401"/>
              <a:gd name="T4" fmla="*/ 6581776 w 8194905"/>
              <a:gd name="T5" fmla="*/ 3795712 h 4726401"/>
              <a:gd name="T6" fmla="*/ 607878 w 8194905"/>
              <a:gd name="T7" fmla="*/ 3795711 h 4726401"/>
              <a:gd name="T8" fmla="*/ 17342 w 8194905"/>
              <a:gd name="T9" fmla="*/ 2717510 h 4726401"/>
              <a:gd name="T10" fmla="*/ 0 60000 65536"/>
              <a:gd name="T11" fmla="*/ 0 60000 65536"/>
              <a:gd name="T12" fmla="*/ 0 60000 65536"/>
              <a:gd name="T13" fmla="*/ 0 60000 65536"/>
              <a:gd name="T14" fmla="*/ 0 60000 65536"/>
              <a:gd name="T15" fmla="*/ 0 w 8194905"/>
              <a:gd name="T16" fmla="*/ 0 h 4726401"/>
              <a:gd name="T17" fmla="*/ 8194905 w 8194905"/>
              <a:gd name="T18" fmla="*/ 4726401 h 4726401"/>
            </a:gdLst>
            <a:ahLst/>
            <a:cxnLst>
              <a:cxn ang="T10">
                <a:pos x="T0" y="T1"/>
              </a:cxn>
              <a:cxn ang="T11">
                <a:pos x="T2" y="T3"/>
              </a:cxn>
              <a:cxn ang="T12">
                <a:pos x="T4" y="T5"/>
              </a:cxn>
              <a:cxn ang="T13">
                <a:pos x="T6" y="T7"/>
              </a:cxn>
              <a:cxn ang="T14">
                <a:pos x="T8" y="T9"/>
              </a:cxn>
            </a:cxnLst>
            <a:rect l="T15" t="T16" r="T17" b="T18"/>
            <a:pathLst>
              <a:path w="8194905" h="4726401">
                <a:moveTo>
                  <a:pt x="21592" y="3383830"/>
                </a:moveTo>
                <a:cubicBezTo>
                  <a:pt x="23971" y="1808363"/>
                  <a:pt x="-2226" y="1575467"/>
                  <a:pt x="153" y="0"/>
                </a:cubicBezTo>
                <a:lnTo>
                  <a:pt x="8194905" y="4726401"/>
                </a:lnTo>
                <a:lnTo>
                  <a:pt x="756863" y="4726400"/>
                </a:lnTo>
                <a:lnTo>
                  <a:pt x="21592" y="3383830"/>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421" name="椭圆 6">
            <a:extLst>
              <a:ext uri="{FF2B5EF4-FFF2-40B4-BE49-F238E27FC236}">
                <a16:creationId xmlns:a16="http://schemas.microsoft.com/office/drawing/2014/main" id="{D89636F2-A261-4C83-AAB6-04BE1A554FFF}"/>
              </a:ext>
            </a:extLst>
          </p:cNvPr>
          <p:cNvSpPr>
            <a:spLocks noChangeArrowheads="1"/>
          </p:cNvSpPr>
          <p:nvPr/>
        </p:nvSpPr>
        <p:spPr bwMode="auto">
          <a:xfrm>
            <a:off x="7372350" y="1144588"/>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60422" name="椭圆 7">
            <a:extLst>
              <a:ext uri="{FF2B5EF4-FFF2-40B4-BE49-F238E27FC236}">
                <a16:creationId xmlns:a16="http://schemas.microsoft.com/office/drawing/2014/main" id="{2D4D0349-2C00-42B0-BF1D-592D8F0CED48}"/>
              </a:ext>
            </a:extLst>
          </p:cNvPr>
          <p:cNvSpPr>
            <a:spLocks noChangeArrowheads="1"/>
          </p:cNvSpPr>
          <p:nvPr/>
        </p:nvSpPr>
        <p:spPr bwMode="auto">
          <a:xfrm>
            <a:off x="8963025" y="2800350"/>
            <a:ext cx="381000" cy="381000"/>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60423" name="椭圆 8">
            <a:extLst>
              <a:ext uri="{FF2B5EF4-FFF2-40B4-BE49-F238E27FC236}">
                <a16:creationId xmlns:a16="http://schemas.microsoft.com/office/drawing/2014/main" id="{9F7E15C1-EF57-499C-9214-6D989E0E8086}"/>
              </a:ext>
            </a:extLst>
          </p:cNvPr>
          <p:cNvSpPr>
            <a:spLocks noChangeArrowheads="1"/>
          </p:cNvSpPr>
          <p:nvPr/>
        </p:nvSpPr>
        <p:spPr bwMode="auto">
          <a:xfrm>
            <a:off x="11114088" y="3937000"/>
            <a:ext cx="534987" cy="533400"/>
          </a:xfrm>
          <a:prstGeom prst="ellipse">
            <a:avLst/>
          </a:prstGeom>
          <a:solidFill>
            <a:srgbClr val="00B0F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60424" name="椭圆 9">
            <a:extLst>
              <a:ext uri="{FF2B5EF4-FFF2-40B4-BE49-F238E27FC236}">
                <a16:creationId xmlns:a16="http://schemas.microsoft.com/office/drawing/2014/main" id="{83F8B694-6141-40D7-93F3-B08378A7BE59}"/>
              </a:ext>
            </a:extLst>
          </p:cNvPr>
          <p:cNvSpPr>
            <a:spLocks noChangeArrowheads="1"/>
          </p:cNvSpPr>
          <p:nvPr/>
        </p:nvSpPr>
        <p:spPr bwMode="auto">
          <a:xfrm>
            <a:off x="2197100" y="5580063"/>
            <a:ext cx="339725" cy="338137"/>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60425" name="椭圆 10">
            <a:extLst>
              <a:ext uri="{FF2B5EF4-FFF2-40B4-BE49-F238E27FC236}">
                <a16:creationId xmlns:a16="http://schemas.microsoft.com/office/drawing/2014/main" id="{1381220C-B094-4AEB-84CA-D661A39D6F3D}"/>
              </a:ext>
            </a:extLst>
          </p:cNvPr>
          <p:cNvSpPr>
            <a:spLocks noChangeArrowheads="1"/>
          </p:cNvSpPr>
          <p:nvPr/>
        </p:nvSpPr>
        <p:spPr bwMode="auto">
          <a:xfrm>
            <a:off x="4068763" y="5078413"/>
            <a:ext cx="338137" cy="33972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60426" name="椭圆 11">
            <a:extLst>
              <a:ext uri="{FF2B5EF4-FFF2-40B4-BE49-F238E27FC236}">
                <a16:creationId xmlns:a16="http://schemas.microsoft.com/office/drawing/2014/main" id="{0C9A4618-FA13-4DDC-824D-F19ECE193ACD}"/>
              </a:ext>
            </a:extLst>
          </p:cNvPr>
          <p:cNvSpPr>
            <a:spLocks noChangeArrowheads="1"/>
          </p:cNvSpPr>
          <p:nvPr/>
        </p:nvSpPr>
        <p:spPr bwMode="auto">
          <a:xfrm>
            <a:off x="4518025" y="1681163"/>
            <a:ext cx="536575"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60427" name="直接连接符 12">
            <a:extLst>
              <a:ext uri="{FF2B5EF4-FFF2-40B4-BE49-F238E27FC236}">
                <a16:creationId xmlns:a16="http://schemas.microsoft.com/office/drawing/2014/main" id="{D3BE72B0-4D86-4058-BD61-3D4C23B65952}"/>
              </a:ext>
            </a:extLst>
          </p:cNvPr>
          <p:cNvCxnSpPr>
            <a:cxnSpLocks noChangeShapeType="1"/>
            <a:endCxn id="60421" idx="3"/>
          </p:cNvCxnSpPr>
          <p:nvPr/>
        </p:nvCxnSpPr>
        <p:spPr bwMode="auto">
          <a:xfrm flipV="1">
            <a:off x="0" y="1603375"/>
            <a:ext cx="7450138" cy="4532313"/>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cxnSp>
        <p:nvCxnSpPr>
          <p:cNvPr id="60428" name="直接连接符 15">
            <a:extLst>
              <a:ext uri="{FF2B5EF4-FFF2-40B4-BE49-F238E27FC236}">
                <a16:creationId xmlns:a16="http://schemas.microsoft.com/office/drawing/2014/main" id="{6D5EFF42-FEC6-484A-BAC2-B1AE5261F8B8}"/>
              </a:ext>
            </a:extLst>
          </p:cNvPr>
          <p:cNvCxnSpPr>
            <a:cxnSpLocks noChangeShapeType="1"/>
            <a:stCxn id="60448" idx="7"/>
          </p:cNvCxnSpPr>
          <p:nvPr/>
        </p:nvCxnSpPr>
        <p:spPr bwMode="auto">
          <a:xfrm flipV="1">
            <a:off x="1971675" y="0"/>
            <a:ext cx="3273425" cy="2343150"/>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60429" name="直接连接符 16">
            <a:extLst>
              <a:ext uri="{FF2B5EF4-FFF2-40B4-BE49-F238E27FC236}">
                <a16:creationId xmlns:a16="http://schemas.microsoft.com/office/drawing/2014/main" id="{BB854483-CACC-49D7-A488-B026058B09B3}"/>
              </a:ext>
            </a:extLst>
          </p:cNvPr>
          <p:cNvCxnSpPr>
            <a:cxnSpLocks noChangeShapeType="1"/>
            <a:endCxn id="60448" idx="2"/>
          </p:cNvCxnSpPr>
          <p:nvPr/>
        </p:nvCxnSpPr>
        <p:spPr bwMode="auto">
          <a:xfrm flipV="1">
            <a:off x="-58738" y="2532063"/>
            <a:ext cx="1573213" cy="461962"/>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60430" name="直接连接符 17">
            <a:extLst>
              <a:ext uri="{FF2B5EF4-FFF2-40B4-BE49-F238E27FC236}">
                <a16:creationId xmlns:a16="http://schemas.microsoft.com/office/drawing/2014/main" id="{DEE54A22-2E76-4B92-A85C-B3C8444B52FA}"/>
              </a:ext>
            </a:extLst>
          </p:cNvPr>
          <p:cNvCxnSpPr>
            <a:cxnSpLocks noChangeShapeType="1"/>
          </p:cNvCxnSpPr>
          <p:nvPr/>
        </p:nvCxnSpPr>
        <p:spPr bwMode="auto">
          <a:xfrm flipH="1">
            <a:off x="-155575" y="14288"/>
            <a:ext cx="1111250" cy="5126037"/>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60431" name="直接连接符 18">
            <a:extLst>
              <a:ext uri="{FF2B5EF4-FFF2-40B4-BE49-F238E27FC236}">
                <a16:creationId xmlns:a16="http://schemas.microsoft.com/office/drawing/2014/main" id="{B3E9ED72-3CB0-42C5-BEF9-487F00043BC0}"/>
              </a:ext>
            </a:extLst>
          </p:cNvPr>
          <p:cNvCxnSpPr>
            <a:cxnSpLocks noChangeShapeType="1"/>
            <a:stCxn id="60448" idx="5"/>
            <a:endCxn id="60425" idx="1"/>
          </p:cNvCxnSpPr>
          <p:nvPr/>
        </p:nvCxnSpPr>
        <p:spPr bwMode="auto">
          <a:xfrm>
            <a:off x="1971675" y="2722563"/>
            <a:ext cx="2146300" cy="2405062"/>
          </a:xfrm>
          <a:prstGeom prst="line">
            <a:avLst/>
          </a:prstGeom>
          <a:noFill/>
          <a:ln w="76200">
            <a:solidFill>
              <a:srgbClr val="FFFF00">
                <a:alpha val="50195"/>
              </a:srgbClr>
            </a:solidFill>
            <a:round/>
            <a:headEnd/>
            <a:tailEnd/>
          </a:ln>
          <a:extLst>
            <a:ext uri="{909E8E84-426E-40DD-AFC4-6F175D3DCCD1}">
              <a14:hiddenFill xmlns:a14="http://schemas.microsoft.com/office/drawing/2010/main">
                <a:noFill/>
              </a14:hiddenFill>
            </a:ext>
          </a:extLst>
        </p:spPr>
      </p:cxnSp>
      <p:cxnSp>
        <p:nvCxnSpPr>
          <p:cNvPr id="60432" name="直接连接符 19">
            <a:extLst>
              <a:ext uri="{FF2B5EF4-FFF2-40B4-BE49-F238E27FC236}">
                <a16:creationId xmlns:a16="http://schemas.microsoft.com/office/drawing/2014/main" id="{A1271D4F-EB8C-4C8A-B824-0220DC7853BF}"/>
              </a:ext>
            </a:extLst>
          </p:cNvPr>
          <p:cNvCxnSpPr>
            <a:cxnSpLocks noChangeShapeType="1"/>
            <a:endCxn id="60425" idx="7"/>
          </p:cNvCxnSpPr>
          <p:nvPr/>
        </p:nvCxnSpPr>
        <p:spPr bwMode="auto">
          <a:xfrm flipH="1">
            <a:off x="4357688" y="1597025"/>
            <a:ext cx="3127375" cy="3530600"/>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cxnSp>
        <p:nvCxnSpPr>
          <p:cNvPr id="60433" name="直接连接符 20">
            <a:extLst>
              <a:ext uri="{FF2B5EF4-FFF2-40B4-BE49-F238E27FC236}">
                <a16:creationId xmlns:a16="http://schemas.microsoft.com/office/drawing/2014/main" id="{7DC80BEC-546F-4645-BBDB-8BCC9E4B45FE}"/>
              </a:ext>
            </a:extLst>
          </p:cNvPr>
          <p:cNvCxnSpPr>
            <a:cxnSpLocks noChangeShapeType="1"/>
          </p:cNvCxnSpPr>
          <p:nvPr/>
        </p:nvCxnSpPr>
        <p:spPr bwMode="auto">
          <a:xfrm>
            <a:off x="1100138" y="-144463"/>
            <a:ext cx="6272212" cy="1468438"/>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cxnSp>
        <p:nvCxnSpPr>
          <p:cNvPr id="60434" name="直接连接符 21">
            <a:extLst>
              <a:ext uri="{FF2B5EF4-FFF2-40B4-BE49-F238E27FC236}">
                <a16:creationId xmlns:a16="http://schemas.microsoft.com/office/drawing/2014/main" id="{C27BCB5E-FF50-486C-8E87-67014730FF61}"/>
              </a:ext>
            </a:extLst>
          </p:cNvPr>
          <p:cNvCxnSpPr>
            <a:cxnSpLocks noChangeShapeType="1"/>
            <a:stCxn id="60425" idx="6"/>
          </p:cNvCxnSpPr>
          <p:nvPr/>
        </p:nvCxnSpPr>
        <p:spPr bwMode="auto">
          <a:xfrm flipV="1">
            <a:off x="4406900" y="4230688"/>
            <a:ext cx="6707188" cy="1017587"/>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60435" name="直接连接符 22">
            <a:extLst>
              <a:ext uri="{FF2B5EF4-FFF2-40B4-BE49-F238E27FC236}">
                <a16:creationId xmlns:a16="http://schemas.microsoft.com/office/drawing/2014/main" id="{43F12C2E-660C-464F-BAEA-927A407F57CC}"/>
              </a:ext>
            </a:extLst>
          </p:cNvPr>
          <p:cNvCxnSpPr>
            <a:cxnSpLocks noChangeShapeType="1"/>
            <a:endCxn id="60421" idx="4"/>
          </p:cNvCxnSpPr>
          <p:nvPr/>
        </p:nvCxnSpPr>
        <p:spPr bwMode="auto">
          <a:xfrm flipH="1" flipV="1">
            <a:off x="7640638" y="1681163"/>
            <a:ext cx="1198562" cy="5176837"/>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60436" name="直接连接符 23">
            <a:extLst>
              <a:ext uri="{FF2B5EF4-FFF2-40B4-BE49-F238E27FC236}">
                <a16:creationId xmlns:a16="http://schemas.microsoft.com/office/drawing/2014/main" id="{BED762B6-4FC6-46F5-AA58-895D48A91A3D}"/>
              </a:ext>
            </a:extLst>
          </p:cNvPr>
          <p:cNvCxnSpPr>
            <a:cxnSpLocks noChangeShapeType="1"/>
            <a:endCxn id="60423" idx="3"/>
          </p:cNvCxnSpPr>
          <p:nvPr/>
        </p:nvCxnSpPr>
        <p:spPr bwMode="auto">
          <a:xfrm flipV="1">
            <a:off x="9344025" y="4392613"/>
            <a:ext cx="1849438" cy="2465387"/>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60437" name="直接连接符 24">
            <a:extLst>
              <a:ext uri="{FF2B5EF4-FFF2-40B4-BE49-F238E27FC236}">
                <a16:creationId xmlns:a16="http://schemas.microsoft.com/office/drawing/2014/main" id="{FC9F65CB-928B-4FC9-8A39-B6D322DEAA41}"/>
              </a:ext>
            </a:extLst>
          </p:cNvPr>
          <p:cNvCxnSpPr>
            <a:cxnSpLocks noChangeShapeType="1"/>
          </p:cNvCxnSpPr>
          <p:nvPr/>
        </p:nvCxnSpPr>
        <p:spPr bwMode="auto">
          <a:xfrm flipH="1" flipV="1">
            <a:off x="10163175" y="958850"/>
            <a:ext cx="2028825" cy="2587625"/>
          </a:xfrm>
          <a:prstGeom prst="line">
            <a:avLst/>
          </a:prstGeom>
          <a:noFill/>
          <a:ln w="76200">
            <a:solidFill>
              <a:srgbClr val="FFFF00">
                <a:alpha val="50195"/>
              </a:srgbClr>
            </a:solidFill>
            <a:round/>
            <a:headEnd/>
            <a:tailEnd/>
          </a:ln>
          <a:extLst>
            <a:ext uri="{909E8E84-426E-40DD-AFC4-6F175D3DCCD1}">
              <a14:hiddenFill xmlns:a14="http://schemas.microsoft.com/office/drawing/2010/main">
                <a:noFill/>
              </a14:hiddenFill>
            </a:ext>
          </a:extLst>
        </p:spPr>
      </p:cxnSp>
      <p:cxnSp>
        <p:nvCxnSpPr>
          <p:cNvPr id="60438" name="直接连接符 25">
            <a:extLst>
              <a:ext uri="{FF2B5EF4-FFF2-40B4-BE49-F238E27FC236}">
                <a16:creationId xmlns:a16="http://schemas.microsoft.com/office/drawing/2014/main" id="{BB41FEAE-7DD2-4DE2-ADB9-6D9BA11F10C6}"/>
              </a:ext>
            </a:extLst>
          </p:cNvPr>
          <p:cNvCxnSpPr>
            <a:cxnSpLocks noChangeShapeType="1"/>
            <a:stCxn id="60421" idx="7"/>
          </p:cNvCxnSpPr>
          <p:nvPr/>
        </p:nvCxnSpPr>
        <p:spPr bwMode="auto">
          <a:xfrm flipV="1">
            <a:off x="7829550" y="-136525"/>
            <a:ext cx="1797050" cy="1360488"/>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60439" name="直接连接符 26">
            <a:extLst>
              <a:ext uri="{FF2B5EF4-FFF2-40B4-BE49-F238E27FC236}">
                <a16:creationId xmlns:a16="http://schemas.microsoft.com/office/drawing/2014/main" id="{92481E19-2B94-4A70-8265-A5B15F52E2A4}"/>
              </a:ext>
            </a:extLst>
          </p:cNvPr>
          <p:cNvCxnSpPr>
            <a:cxnSpLocks noChangeShapeType="1"/>
          </p:cNvCxnSpPr>
          <p:nvPr/>
        </p:nvCxnSpPr>
        <p:spPr bwMode="auto">
          <a:xfrm flipV="1">
            <a:off x="7716838" y="-60325"/>
            <a:ext cx="474662" cy="1384300"/>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cxnSp>
        <p:nvCxnSpPr>
          <p:cNvPr id="60440" name="直接连接符 27">
            <a:extLst>
              <a:ext uri="{FF2B5EF4-FFF2-40B4-BE49-F238E27FC236}">
                <a16:creationId xmlns:a16="http://schemas.microsoft.com/office/drawing/2014/main" id="{A481538D-DF76-4081-B3A1-206D3E950E48}"/>
              </a:ext>
            </a:extLst>
          </p:cNvPr>
          <p:cNvCxnSpPr>
            <a:cxnSpLocks noChangeShapeType="1"/>
          </p:cNvCxnSpPr>
          <p:nvPr/>
        </p:nvCxnSpPr>
        <p:spPr bwMode="auto">
          <a:xfrm flipH="1">
            <a:off x="-136525" y="-60325"/>
            <a:ext cx="946150" cy="650875"/>
          </a:xfrm>
          <a:prstGeom prst="line">
            <a:avLst/>
          </a:prstGeom>
          <a:noFill/>
          <a:ln w="76200">
            <a:solidFill>
              <a:srgbClr val="FFFF00">
                <a:alpha val="50195"/>
              </a:srgbClr>
            </a:solidFill>
            <a:round/>
            <a:headEnd/>
            <a:tailEnd/>
          </a:ln>
          <a:extLst>
            <a:ext uri="{909E8E84-426E-40DD-AFC4-6F175D3DCCD1}">
              <a14:hiddenFill xmlns:a14="http://schemas.microsoft.com/office/drawing/2010/main">
                <a:noFill/>
              </a14:hiddenFill>
            </a:ext>
          </a:extLst>
        </p:spPr>
      </p:cxnSp>
      <p:cxnSp>
        <p:nvCxnSpPr>
          <p:cNvPr id="60441" name="直接连接符 28">
            <a:extLst>
              <a:ext uri="{FF2B5EF4-FFF2-40B4-BE49-F238E27FC236}">
                <a16:creationId xmlns:a16="http://schemas.microsoft.com/office/drawing/2014/main" id="{23BC8EA4-2E83-47F6-91EC-0CE23C5E7F51}"/>
              </a:ext>
            </a:extLst>
          </p:cNvPr>
          <p:cNvCxnSpPr>
            <a:cxnSpLocks noChangeShapeType="1"/>
          </p:cNvCxnSpPr>
          <p:nvPr/>
        </p:nvCxnSpPr>
        <p:spPr bwMode="auto">
          <a:xfrm flipH="1">
            <a:off x="10231438" y="-227013"/>
            <a:ext cx="42862" cy="1082676"/>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cxnSp>
        <p:nvCxnSpPr>
          <p:cNvPr id="60442" name="直接连接符 29">
            <a:extLst>
              <a:ext uri="{FF2B5EF4-FFF2-40B4-BE49-F238E27FC236}">
                <a16:creationId xmlns:a16="http://schemas.microsoft.com/office/drawing/2014/main" id="{F2814E04-28DD-451D-91E5-8AF7EE161CA6}"/>
              </a:ext>
            </a:extLst>
          </p:cNvPr>
          <p:cNvCxnSpPr>
            <a:cxnSpLocks noChangeShapeType="1"/>
          </p:cNvCxnSpPr>
          <p:nvPr/>
        </p:nvCxnSpPr>
        <p:spPr bwMode="auto">
          <a:xfrm flipH="1">
            <a:off x="10085388" y="360363"/>
            <a:ext cx="2270125" cy="474662"/>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cxnSp>
        <p:nvCxnSpPr>
          <p:cNvPr id="60443" name="直接连接符 30">
            <a:extLst>
              <a:ext uri="{FF2B5EF4-FFF2-40B4-BE49-F238E27FC236}">
                <a16:creationId xmlns:a16="http://schemas.microsoft.com/office/drawing/2014/main" id="{FED4DF1B-5F71-45FC-A919-0BABB64C9516}"/>
              </a:ext>
            </a:extLst>
          </p:cNvPr>
          <p:cNvCxnSpPr>
            <a:cxnSpLocks noChangeShapeType="1"/>
            <a:endCxn id="60449" idx="7"/>
          </p:cNvCxnSpPr>
          <p:nvPr/>
        </p:nvCxnSpPr>
        <p:spPr bwMode="auto">
          <a:xfrm flipH="1">
            <a:off x="10328275" y="-144463"/>
            <a:ext cx="820738" cy="852488"/>
          </a:xfrm>
          <a:prstGeom prst="line">
            <a:avLst/>
          </a:prstGeom>
          <a:noFill/>
          <a:ln w="76200">
            <a:solidFill>
              <a:srgbClr val="F43A74">
                <a:alpha val="18039"/>
              </a:srgbClr>
            </a:solidFill>
            <a:round/>
            <a:headEnd/>
            <a:tailEnd/>
          </a:ln>
          <a:extLst>
            <a:ext uri="{909E8E84-426E-40DD-AFC4-6F175D3DCCD1}">
              <a14:hiddenFill xmlns:a14="http://schemas.microsoft.com/office/drawing/2010/main">
                <a:noFill/>
              </a14:hiddenFill>
            </a:ext>
          </a:extLst>
        </p:spPr>
      </p:cxnSp>
      <p:sp>
        <p:nvSpPr>
          <p:cNvPr id="60444" name="椭圆 31">
            <a:extLst>
              <a:ext uri="{FF2B5EF4-FFF2-40B4-BE49-F238E27FC236}">
                <a16:creationId xmlns:a16="http://schemas.microsoft.com/office/drawing/2014/main" id="{FD93A6CF-1577-4BF6-9ED7-415726DC7191}"/>
              </a:ext>
            </a:extLst>
          </p:cNvPr>
          <p:cNvSpPr>
            <a:spLocks noChangeArrowheads="1"/>
          </p:cNvSpPr>
          <p:nvPr/>
        </p:nvSpPr>
        <p:spPr bwMode="auto">
          <a:xfrm>
            <a:off x="3408363" y="850900"/>
            <a:ext cx="5111750" cy="5111750"/>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60445" name="等腰三角形 65">
            <a:extLst>
              <a:ext uri="{FF2B5EF4-FFF2-40B4-BE49-F238E27FC236}">
                <a16:creationId xmlns:a16="http://schemas.microsoft.com/office/drawing/2014/main" id="{1C235770-A9B0-445D-A439-2BFB480AE904}"/>
              </a:ext>
            </a:extLst>
          </p:cNvPr>
          <p:cNvSpPr>
            <a:spLocks/>
          </p:cNvSpPr>
          <p:nvPr/>
        </p:nvSpPr>
        <p:spPr bwMode="auto">
          <a:xfrm rot="5400000">
            <a:off x="896144" y="32543"/>
            <a:ext cx="2560638" cy="2441575"/>
          </a:xfrm>
          <a:custGeom>
            <a:avLst/>
            <a:gdLst>
              <a:gd name="T0" fmla="*/ 0 w 2561282"/>
              <a:gd name="T1" fmla="*/ 2441575 h 2481088"/>
              <a:gd name="T2" fmla="*/ 40550 w 2561282"/>
              <a:gd name="T3" fmla="*/ 0 h 2481088"/>
              <a:gd name="T4" fmla="*/ 2560638 w 2561282"/>
              <a:gd name="T5" fmla="*/ 1597977 h 2481088"/>
              <a:gd name="T6" fmla="*/ 0 w 2561282"/>
              <a:gd name="T7" fmla="*/ 2441575 h 2481088"/>
              <a:gd name="T8" fmla="*/ 0 60000 65536"/>
              <a:gd name="T9" fmla="*/ 0 60000 65536"/>
              <a:gd name="T10" fmla="*/ 0 60000 65536"/>
              <a:gd name="T11" fmla="*/ 0 60000 65536"/>
              <a:gd name="T12" fmla="*/ 0 w 2561282"/>
              <a:gd name="T13" fmla="*/ 0 h 2481088"/>
              <a:gd name="T14" fmla="*/ 2561282 w 2561282"/>
              <a:gd name="T15" fmla="*/ 2481088 h 2481088"/>
            </a:gdLst>
            <a:ahLst/>
            <a:cxnLst>
              <a:cxn ang="T8">
                <a:pos x="T0" y="T1"/>
              </a:cxn>
              <a:cxn ang="T9">
                <a:pos x="T2" y="T3"/>
              </a:cxn>
              <a:cxn ang="T10">
                <a:pos x="T4" y="T5"/>
              </a:cxn>
              <a:cxn ang="T11">
                <a:pos x="T6" y="T7"/>
              </a:cxn>
            </a:cxnLst>
            <a:rect l="T12" t="T13" r="T14" b="T15"/>
            <a:pathLst>
              <a:path w="2561282" h="2481088">
                <a:moveTo>
                  <a:pt x="0" y="2481088"/>
                </a:moveTo>
                <a:lnTo>
                  <a:pt x="40560" y="0"/>
                </a:lnTo>
                <a:lnTo>
                  <a:pt x="2561282" y="1623838"/>
                </a:lnTo>
                <a:lnTo>
                  <a:pt x="0" y="2481088"/>
                </a:lnTo>
                <a:close/>
              </a:path>
            </a:pathLst>
          </a:cu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446" name="等腰三角形 67">
            <a:extLst>
              <a:ext uri="{FF2B5EF4-FFF2-40B4-BE49-F238E27FC236}">
                <a16:creationId xmlns:a16="http://schemas.microsoft.com/office/drawing/2014/main" id="{C483D202-2B73-4355-A161-31D49624A2BF}"/>
              </a:ext>
            </a:extLst>
          </p:cNvPr>
          <p:cNvSpPr>
            <a:spLocks/>
          </p:cNvSpPr>
          <p:nvPr/>
        </p:nvSpPr>
        <p:spPr bwMode="auto">
          <a:xfrm>
            <a:off x="10864850" y="-76200"/>
            <a:ext cx="1365250" cy="6443663"/>
          </a:xfrm>
          <a:custGeom>
            <a:avLst/>
            <a:gdLst>
              <a:gd name="T0" fmla="*/ 1359783 w 1364807"/>
              <a:gd name="T1" fmla="*/ 6443663 h 6444205"/>
              <a:gd name="T2" fmla="*/ 0 w 1364807"/>
              <a:gd name="T3" fmla="*/ 0 h 6444205"/>
              <a:gd name="T4" fmla="*/ 1365250 w 1364807"/>
              <a:gd name="T5" fmla="*/ 43401 h 6444205"/>
              <a:gd name="T6" fmla="*/ 1359783 w 1364807"/>
              <a:gd name="T7" fmla="*/ 6443663 h 6444205"/>
              <a:gd name="T8" fmla="*/ 0 60000 65536"/>
              <a:gd name="T9" fmla="*/ 0 60000 65536"/>
              <a:gd name="T10" fmla="*/ 0 60000 65536"/>
              <a:gd name="T11" fmla="*/ 0 60000 65536"/>
              <a:gd name="T12" fmla="*/ 0 w 1364807"/>
              <a:gd name="T13" fmla="*/ 0 h 6444205"/>
              <a:gd name="T14" fmla="*/ 1364807 w 1364807"/>
              <a:gd name="T15" fmla="*/ 6444205 h 6444205"/>
            </a:gdLst>
            <a:ahLst/>
            <a:cxnLst>
              <a:cxn ang="T8">
                <a:pos x="T0" y="T1"/>
              </a:cxn>
              <a:cxn ang="T9">
                <a:pos x="T2" y="T3"/>
              </a:cxn>
              <a:cxn ang="T10">
                <a:pos x="T4" y="T5"/>
              </a:cxn>
              <a:cxn ang="T11">
                <a:pos x="T6" y="T7"/>
              </a:cxn>
            </a:cxnLst>
            <a:rect l="T12" t="T13" r="T14" b="T15"/>
            <a:pathLst>
              <a:path w="1364807" h="6444205">
                <a:moveTo>
                  <a:pt x="1359342" y="6444205"/>
                </a:moveTo>
                <a:lnTo>
                  <a:pt x="0" y="0"/>
                </a:lnTo>
                <a:lnTo>
                  <a:pt x="1364807" y="43405"/>
                </a:lnTo>
                <a:cubicBezTo>
                  <a:pt x="1362985" y="2177005"/>
                  <a:pt x="1361164" y="4310605"/>
                  <a:pt x="1359342" y="6444205"/>
                </a:cubicBez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447" name="等腰三角形 64">
            <a:extLst>
              <a:ext uri="{FF2B5EF4-FFF2-40B4-BE49-F238E27FC236}">
                <a16:creationId xmlns:a16="http://schemas.microsoft.com/office/drawing/2014/main" id="{4A8E878F-8AD5-407C-A2A2-BD2A29D30D42}"/>
              </a:ext>
            </a:extLst>
          </p:cNvPr>
          <p:cNvSpPr>
            <a:spLocks/>
          </p:cNvSpPr>
          <p:nvPr/>
        </p:nvSpPr>
        <p:spPr bwMode="auto">
          <a:xfrm>
            <a:off x="-19050" y="6132513"/>
            <a:ext cx="2835275" cy="754062"/>
          </a:xfrm>
          <a:custGeom>
            <a:avLst/>
            <a:gdLst>
              <a:gd name="T0" fmla="*/ 7145 w 1860627"/>
              <a:gd name="T1" fmla="*/ 737743 h 754476"/>
              <a:gd name="T2" fmla="*/ 0 w 1860627"/>
              <a:gd name="T3" fmla="*/ 0 h 754476"/>
              <a:gd name="T4" fmla="*/ 2835275 w 1860627"/>
              <a:gd name="T5" fmla="*/ 754062 h 754476"/>
              <a:gd name="T6" fmla="*/ 7145 w 1860627"/>
              <a:gd name="T7" fmla="*/ 737743 h 754476"/>
              <a:gd name="T8" fmla="*/ 0 60000 65536"/>
              <a:gd name="T9" fmla="*/ 0 60000 65536"/>
              <a:gd name="T10" fmla="*/ 0 60000 65536"/>
              <a:gd name="T11" fmla="*/ 0 60000 65536"/>
              <a:gd name="T12" fmla="*/ 0 w 1860627"/>
              <a:gd name="T13" fmla="*/ 0 h 754476"/>
              <a:gd name="T14" fmla="*/ 1860627 w 1860627"/>
              <a:gd name="T15" fmla="*/ 754476 h 754476"/>
            </a:gdLst>
            <a:ahLst/>
            <a:cxnLst>
              <a:cxn ang="T8">
                <a:pos x="T0" y="T1"/>
              </a:cxn>
              <a:cxn ang="T9">
                <a:pos x="T2" y="T3"/>
              </a:cxn>
              <a:cxn ang="T10">
                <a:pos x="T4" y="T5"/>
              </a:cxn>
              <a:cxn ang="T11">
                <a:pos x="T6" y="T7"/>
              </a:cxn>
            </a:cxnLst>
            <a:rect l="T12" t="T13" r="T14" b="T15"/>
            <a:pathLst>
              <a:path w="1860627" h="754476">
                <a:moveTo>
                  <a:pt x="4689" y="738148"/>
                </a:moveTo>
                <a:lnTo>
                  <a:pt x="0" y="0"/>
                </a:lnTo>
                <a:lnTo>
                  <a:pt x="1860627" y="754476"/>
                </a:lnTo>
                <a:lnTo>
                  <a:pt x="4689" y="738148"/>
                </a:lnTo>
                <a:close/>
              </a:path>
            </a:pathLst>
          </a:custGeom>
          <a:solidFill>
            <a:srgbClr val="00B0F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448" name="椭圆 37">
            <a:extLst>
              <a:ext uri="{FF2B5EF4-FFF2-40B4-BE49-F238E27FC236}">
                <a16:creationId xmlns:a16="http://schemas.microsoft.com/office/drawing/2014/main" id="{AA4DBFE0-E720-410B-8837-5922BAC8CC8F}"/>
              </a:ext>
            </a:extLst>
          </p:cNvPr>
          <p:cNvSpPr>
            <a:spLocks noChangeArrowheads="1"/>
          </p:cNvSpPr>
          <p:nvPr/>
        </p:nvSpPr>
        <p:spPr bwMode="auto">
          <a:xfrm>
            <a:off x="1514475" y="2263775"/>
            <a:ext cx="534988" cy="536575"/>
          </a:xfrm>
          <a:prstGeom prst="ellipse">
            <a:avLst/>
          </a:prstGeom>
          <a:solidFill>
            <a:srgbClr val="F43A74">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60449" name="椭圆 38">
            <a:extLst>
              <a:ext uri="{FF2B5EF4-FFF2-40B4-BE49-F238E27FC236}">
                <a16:creationId xmlns:a16="http://schemas.microsoft.com/office/drawing/2014/main" id="{26C4732A-1D67-4388-941C-19194D7FBFE4}"/>
              </a:ext>
            </a:extLst>
          </p:cNvPr>
          <p:cNvSpPr>
            <a:spLocks noChangeArrowheads="1"/>
          </p:cNvSpPr>
          <p:nvPr/>
        </p:nvSpPr>
        <p:spPr bwMode="auto">
          <a:xfrm>
            <a:off x="9972675" y="647700"/>
            <a:ext cx="415925" cy="415925"/>
          </a:xfrm>
          <a:prstGeom prst="ellipse">
            <a:avLst/>
          </a:prstGeom>
          <a:solidFill>
            <a:srgbClr val="FFF8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cxnSp>
        <p:nvCxnSpPr>
          <p:cNvPr id="60450" name="直接连接符 39">
            <a:extLst>
              <a:ext uri="{FF2B5EF4-FFF2-40B4-BE49-F238E27FC236}">
                <a16:creationId xmlns:a16="http://schemas.microsoft.com/office/drawing/2014/main" id="{C15B5999-7670-4D7D-B316-E1B930DF4204}"/>
              </a:ext>
            </a:extLst>
          </p:cNvPr>
          <p:cNvCxnSpPr>
            <a:cxnSpLocks noChangeShapeType="1"/>
          </p:cNvCxnSpPr>
          <p:nvPr/>
        </p:nvCxnSpPr>
        <p:spPr bwMode="auto">
          <a:xfrm flipH="1">
            <a:off x="11420475" y="4157663"/>
            <a:ext cx="703263" cy="238125"/>
          </a:xfrm>
          <a:prstGeom prst="line">
            <a:avLst/>
          </a:prstGeom>
          <a:noFill/>
          <a:ln w="76200">
            <a:solidFill>
              <a:srgbClr val="00B0F0">
                <a:alpha val="18039"/>
              </a:srgbClr>
            </a:solidFill>
            <a:round/>
            <a:headEnd/>
            <a:tailEnd/>
          </a:ln>
          <a:extLst>
            <a:ext uri="{909E8E84-426E-40DD-AFC4-6F175D3DCCD1}">
              <a14:hiddenFill xmlns:a14="http://schemas.microsoft.com/office/drawing/2010/main">
                <a:noFill/>
              </a14:hiddenFill>
            </a:ext>
          </a:extLst>
        </p:spPr>
      </p:cxnSp>
      <p:sp>
        <p:nvSpPr>
          <p:cNvPr id="60451" name="文本框 14">
            <a:extLst>
              <a:ext uri="{FF2B5EF4-FFF2-40B4-BE49-F238E27FC236}">
                <a16:creationId xmlns:a16="http://schemas.microsoft.com/office/drawing/2014/main" id="{E05D42FF-25AE-4628-98FF-4CACD10479F7}"/>
              </a:ext>
            </a:extLst>
          </p:cNvPr>
          <p:cNvSpPr txBox="1">
            <a:spLocks noChangeArrowheads="1"/>
          </p:cNvSpPr>
          <p:nvPr/>
        </p:nvSpPr>
        <p:spPr bwMode="auto">
          <a:xfrm>
            <a:off x="3479800" y="2794000"/>
            <a:ext cx="48847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8800" b="1">
                <a:solidFill>
                  <a:srgbClr val="FFFFFF"/>
                </a:solidFill>
                <a:sym typeface="Arial" panose="020B0604020202020204" pitchFamily="34" charset="0"/>
              </a:rPr>
              <a:t>THANKS</a:t>
            </a:r>
            <a:endParaRPr lang="zh-CN" altLang="en-US" sz="8800" b="1">
              <a:solidFill>
                <a:srgbClr val="FFFFFF"/>
              </a:solidFill>
              <a:sym typeface="Arial" panose="020B0604020202020204" pitchFamily="34" charset="0"/>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稻壳儿小白白(http://dwz.cn/Wu2UP)">
            <a:extLst>
              <a:ext uri="{FF2B5EF4-FFF2-40B4-BE49-F238E27FC236}">
                <a16:creationId xmlns:a16="http://schemas.microsoft.com/office/drawing/2014/main" id="{9159991C-08D0-4737-8FCC-34F46DE87114}"/>
              </a:ext>
            </a:extLst>
          </p:cNvPr>
          <p:cNvSpPr>
            <a:spLocks noChangeArrowheads="1"/>
          </p:cNvSpPr>
          <p:nvPr/>
        </p:nvSpPr>
        <p:spPr bwMode="auto">
          <a:xfrm>
            <a:off x="2862756" y="2079163"/>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9223" name="稻壳儿小白白(http://dwz.cn/Wu2UP)">
            <a:extLst>
              <a:ext uri="{FF2B5EF4-FFF2-40B4-BE49-F238E27FC236}">
                <a16:creationId xmlns:a16="http://schemas.microsoft.com/office/drawing/2014/main" id="{79846B6F-D91F-4B46-9362-D9056CEC7C62}"/>
              </a:ext>
            </a:extLst>
          </p:cNvPr>
          <p:cNvSpPr>
            <a:spLocks noChangeArrowheads="1"/>
          </p:cNvSpPr>
          <p:nvPr/>
        </p:nvSpPr>
        <p:spPr bwMode="auto">
          <a:xfrm>
            <a:off x="5723431" y="2079163"/>
            <a:ext cx="862013" cy="862012"/>
          </a:xfrm>
          <a:prstGeom prst="ellipse">
            <a:avLst/>
          </a:prstGeom>
          <a:solidFill>
            <a:srgbClr val="63C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800">
              <a:solidFill>
                <a:srgbClr val="FFFFFF"/>
              </a:solidFill>
              <a:sym typeface="Arial" panose="020B0604020202020204" pitchFamily="34" charset="0"/>
            </a:endParaRPr>
          </a:p>
        </p:txBody>
      </p:sp>
      <p:sp>
        <p:nvSpPr>
          <p:cNvPr id="9224" name="稻壳儿小白白(http://dwz.cn/Wu2UP)">
            <a:extLst>
              <a:ext uri="{FF2B5EF4-FFF2-40B4-BE49-F238E27FC236}">
                <a16:creationId xmlns:a16="http://schemas.microsoft.com/office/drawing/2014/main" id="{95FB0710-F9DC-4DA0-8F98-52E556D384C0}"/>
              </a:ext>
            </a:extLst>
          </p:cNvPr>
          <p:cNvSpPr>
            <a:spLocks noChangeArrowheads="1"/>
          </p:cNvSpPr>
          <p:nvPr/>
        </p:nvSpPr>
        <p:spPr bwMode="auto">
          <a:xfrm>
            <a:off x="8584106" y="2079163"/>
            <a:ext cx="862013" cy="862012"/>
          </a:xfrm>
          <a:prstGeom prst="ellipse">
            <a:avLst/>
          </a:prstGeom>
          <a:solidFill>
            <a:srgbClr val="FBB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olidFill>
                <a:srgbClr val="FFFFFF"/>
              </a:solidFill>
              <a:sym typeface="Arial" panose="020B0604020202020204" pitchFamily="34" charset="0"/>
            </a:endParaRPr>
          </a:p>
        </p:txBody>
      </p:sp>
      <p:sp>
        <p:nvSpPr>
          <p:cNvPr id="9226" name="稻壳儿小白白(http://dwz.cn/Wu2UP)">
            <a:extLst>
              <a:ext uri="{FF2B5EF4-FFF2-40B4-BE49-F238E27FC236}">
                <a16:creationId xmlns:a16="http://schemas.microsoft.com/office/drawing/2014/main" id="{5D1EA200-256D-4722-A164-9A3DD65920B7}"/>
              </a:ext>
            </a:extLst>
          </p:cNvPr>
          <p:cNvSpPr>
            <a:spLocks/>
          </p:cNvSpPr>
          <p:nvPr/>
        </p:nvSpPr>
        <p:spPr bwMode="auto">
          <a:xfrm>
            <a:off x="3069131" y="2328400"/>
            <a:ext cx="384175" cy="355600"/>
          </a:xfrm>
          <a:custGeom>
            <a:avLst/>
            <a:gdLst>
              <a:gd name="T0" fmla="*/ 266 w 462"/>
              <a:gd name="T1" fmla="*/ 0 h 427"/>
              <a:gd name="T2" fmla="*/ 266 w 462"/>
              <a:gd name="T3" fmla="*/ 0 h 427"/>
              <a:gd name="T4" fmla="*/ 266 w 462"/>
              <a:gd name="T5" fmla="*/ 0 h 427"/>
              <a:gd name="T6" fmla="*/ 71 w 462"/>
              <a:gd name="T7" fmla="*/ 80 h 427"/>
              <a:gd name="T8" fmla="*/ 80 w 462"/>
              <a:gd name="T9" fmla="*/ 143 h 427"/>
              <a:gd name="T10" fmla="*/ 0 w 462"/>
              <a:gd name="T11" fmla="*/ 240 h 427"/>
              <a:gd name="T12" fmla="*/ 115 w 462"/>
              <a:gd name="T13" fmla="*/ 319 h 427"/>
              <a:gd name="T14" fmla="*/ 231 w 462"/>
              <a:gd name="T15" fmla="*/ 266 h 427"/>
              <a:gd name="T16" fmla="*/ 231 w 462"/>
              <a:gd name="T17" fmla="*/ 249 h 427"/>
              <a:gd name="T18" fmla="*/ 266 w 462"/>
              <a:gd name="T19" fmla="*/ 213 h 427"/>
              <a:gd name="T20" fmla="*/ 302 w 462"/>
              <a:gd name="T21" fmla="*/ 249 h 427"/>
              <a:gd name="T22" fmla="*/ 266 w 462"/>
              <a:gd name="T23" fmla="*/ 284 h 427"/>
              <a:gd name="T24" fmla="*/ 115 w 462"/>
              <a:gd name="T25" fmla="*/ 355 h 427"/>
              <a:gd name="T26" fmla="*/ 115 w 462"/>
              <a:gd name="T27" fmla="*/ 372 h 427"/>
              <a:gd name="T28" fmla="*/ 266 w 462"/>
              <a:gd name="T29" fmla="*/ 426 h 427"/>
              <a:gd name="T30" fmla="*/ 266 w 462"/>
              <a:gd name="T31" fmla="*/ 426 h 427"/>
              <a:gd name="T32" fmla="*/ 408 w 462"/>
              <a:gd name="T33" fmla="*/ 372 h 427"/>
              <a:gd name="T34" fmla="*/ 453 w 462"/>
              <a:gd name="T35" fmla="*/ 80 h 427"/>
              <a:gd name="T36" fmla="*/ 266 w 462"/>
              <a:gd name="T37" fmla="*/ 0 h 427"/>
              <a:gd name="T38" fmla="*/ 36 w 462"/>
              <a:gd name="T39" fmla="*/ 231 h 427"/>
              <a:gd name="T40" fmla="*/ 36 w 462"/>
              <a:gd name="T41" fmla="*/ 231 h 427"/>
              <a:gd name="T42" fmla="*/ 89 w 462"/>
              <a:gd name="T43" fmla="*/ 178 h 427"/>
              <a:gd name="T44" fmla="*/ 106 w 462"/>
              <a:gd name="T45" fmla="*/ 284 h 427"/>
              <a:gd name="T46" fmla="*/ 36 w 462"/>
              <a:gd name="T47" fmla="*/ 231 h 427"/>
              <a:gd name="T48" fmla="*/ 266 w 462"/>
              <a:gd name="T49" fmla="*/ 133 h 427"/>
              <a:gd name="T50" fmla="*/ 266 w 462"/>
              <a:gd name="T51" fmla="*/ 133 h 427"/>
              <a:gd name="T52" fmla="*/ 106 w 462"/>
              <a:gd name="T53" fmla="*/ 80 h 427"/>
              <a:gd name="T54" fmla="*/ 266 w 462"/>
              <a:gd name="T55" fmla="*/ 36 h 427"/>
              <a:gd name="T56" fmla="*/ 416 w 462"/>
              <a:gd name="T57" fmla="*/ 80 h 427"/>
              <a:gd name="T58" fmla="*/ 266 w 462"/>
              <a:gd name="T59" fmla="*/ 133 h 42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2"/>
              <a:gd name="T91" fmla="*/ 0 h 427"/>
              <a:gd name="T92" fmla="*/ 462 w 462"/>
              <a:gd name="T93" fmla="*/ 427 h 42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2" h="427">
                <a:moveTo>
                  <a:pt x="266" y="0"/>
                </a:moveTo>
                <a:lnTo>
                  <a:pt x="266" y="0"/>
                </a:lnTo>
                <a:cubicBezTo>
                  <a:pt x="142" y="0"/>
                  <a:pt x="62" y="45"/>
                  <a:pt x="71" y="80"/>
                </a:cubicBezTo>
                <a:cubicBezTo>
                  <a:pt x="71" y="89"/>
                  <a:pt x="71" y="116"/>
                  <a:pt x="80" y="143"/>
                </a:cubicBezTo>
                <a:cubicBezTo>
                  <a:pt x="18" y="169"/>
                  <a:pt x="0" y="205"/>
                  <a:pt x="0" y="240"/>
                </a:cubicBezTo>
                <a:cubicBezTo>
                  <a:pt x="9" y="275"/>
                  <a:pt x="36" y="311"/>
                  <a:pt x="115" y="319"/>
                </a:cubicBezTo>
                <a:cubicBezTo>
                  <a:pt x="151" y="319"/>
                  <a:pt x="204" y="302"/>
                  <a:pt x="231" y="266"/>
                </a:cubicBezTo>
                <a:cubicBezTo>
                  <a:pt x="231" y="258"/>
                  <a:pt x="231" y="249"/>
                  <a:pt x="231" y="249"/>
                </a:cubicBezTo>
                <a:cubicBezTo>
                  <a:pt x="231" y="222"/>
                  <a:pt x="249" y="213"/>
                  <a:pt x="266" y="213"/>
                </a:cubicBezTo>
                <a:cubicBezTo>
                  <a:pt x="284" y="213"/>
                  <a:pt x="302" y="222"/>
                  <a:pt x="302" y="249"/>
                </a:cubicBezTo>
                <a:cubicBezTo>
                  <a:pt x="302" y="266"/>
                  <a:pt x="284" y="284"/>
                  <a:pt x="266" y="284"/>
                </a:cubicBezTo>
                <a:cubicBezTo>
                  <a:pt x="222" y="328"/>
                  <a:pt x="169" y="355"/>
                  <a:pt x="115" y="355"/>
                </a:cubicBezTo>
                <a:cubicBezTo>
                  <a:pt x="115" y="364"/>
                  <a:pt x="115" y="364"/>
                  <a:pt x="115" y="372"/>
                </a:cubicBezTo>
                <a:cubicBezTo>
                  <a:pt x="115" y="381"/>
                  <a:pt x="178" y="426"/>
                  <a:pt x="266" y="426"/>
                </a:cubicBezTo>
                <a:cubicBezTo>
                  <a:pt x="355" y="426"/>
                  <a:pt x="408" y="381"/>
                  <a:pt x="408" y="372"/>
                </a:cubicBezTo>
                <a:cubicBezTo>
                  <a:pt x="416" y="355"/>
                  <a:pt x="453" y="116"/>
                  <a:pt x="453" y="80"/>
                </a:cubicBezTo>
                <a:cubicBezTo>
                  <a:pt x="461" y="45"/>
                  <a:pt x="381" y="0"/>
                  <a:pt x="266" y="0"/>
                </a:cubicBezTo>
                <a:close/>
                <a:moveTo>
                  <a:pt x="36" y="231"/>
                </a:moveTo>
                <a:lnTo>
                  <a:pt x="36" y="231"/>
                </a:lnTo>
                <a:cubicBezTo>
                  <a:pt x="36" y="222"/>
                  <a:pt x="53" y="196"/>
                  <a:pt x="89" y="178"/>
                </a:cubicBezTo>
                <a:cubicBezTo>
                  <a:pt x="89" y="213"/>
                  <a:pt x="98" y="249"/>
                  <a:pt x="106" y="284"/>
                </a:cubicBezTo>
                <a:cubicBezTo>
                  <a:pt x="62" y="275"/>
                  <a:pt x="44" y="258"/>
                  <a:pt x="36" y="231"/>
                </a:cubicBezTo>
                <a:close/>
                <a:moveTo>
                  <a:pt x="266" y="133"/>
                </a:moveTo>
                <a:lnTo>
                  <a:pt x="266" y="133"/>
                </a:lnTo>
                <a:cubicBezTo>
                  <a:pt x="178" y="133"/>
                  <a:pt x="106" y="98"/>
                  <a:pt x="106" y="80"/>
                </a:cubicBezTo>
                <a:cubicBezTo>
                  <a:pt x="106" y="71"/>
                  <a:pt x="178" y="36"/>
                  <a:pt x="266" y="36"/>
                </a:cubicBezTo>
                <a:cubicBezTo>
                  <a:pt x="355" y="36"/>
                  <a:pt x="416" y="71"/>
                  <a:pt x="416" y="80"/>
                </a:cubicBezTo>
                <a:cubicBezTo>
                  <a:pt x="416" y="98"/>
                  <a:pt x="355" y="133"/>
                  <a:pt x="266" y="1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229" name="稻壳儿小白白(http://dwz.cn/Wu2UP)">
            <a:extLst>
              <a:ext uri="{FF2B5EF4-FFF2-40B4-BE49-F238E27FC236}">
                <a16:creationId xmlns:a16="http://schemas.microsoft.com/office/drawing/2014/main" id="{7CAF889A-80F2-4769-B068-E71F943B7B0B}"/>
              </a:ext>
            </a:extLst>
          </p:cNvPr>
          <p:cNvSpPr>
            <a:spLocks/>
          </p:cNvSpPr>
          <p:nvPr/>
        </p:nvSpPr>
        <p:spPr bwMode="auto">
          <a:xfrm>
            <a:off x="5969494" y="2371263"/>
            <a:ext cx="369887" cy="311150"/>
          </a:xfrm>
          <a:custGeom>
            <a:avLst/>
            <a:gdLst>
              <a:gd name="T0" fmla="*/ 434 w 444"/>
              <a:gd name="T1" fmla="*/ 213 h 373"/>
              <a:gd name="T2" fmla="*/ 434 w 444"/>
              <a:gd name="T3" fmla="*/ 213 h 373"/>
              <a:gd name="T4" fmla="*/ 354 w 444"/>
              <a:gd name="T5" fmla="*/ 27 h 373"/>
              <a:gd name="T6" fmla="*/ 319 w 444"/>
              <a:gd name="T7" fmla="*/ 0 h 373"/>
              <a:gd name="T8" fmla="*/ 124 w 444"/>
              <a:gd name="T9" fmla="*/ 0 h 373"/>
              <a:gd name="T10" fmla="*/ 80 w 444"/>
              <a:gd name="T11" fmla="*/ 27 h 373"/>
              <a:gd name="T12" fmla="*/ 9 w 444"/>
              <a:gd name="T13" fmla="*/ 213 h 373"/>
              <a:gd name="T14" fmla="*/ 0 w 444"/>
              <a:gd name="T15" fmla="*/ 257 h 373"/>
              <a:gd name="T16" fmla="*/ 18 w 444"/>
              <a:gd name="T17" fmla="*/ 345 h 373"/>
              <a:gd name="T18" fmla="*/ 45 w 444"/>
              <a:gd name="T19" fmla="*/ 372 h 373"/>
              <a:gd name="T20" fmla="*/ 399 w 444"/>
              <a:gd name="T21" fmla="*/ 372 h 373"/>
              <a:gd name="T22" fmla="*/ 425 w 444"/>
              <a:gd name="T23" fmla="*/ 345 h 373"/>
              <a:gd name="T24" fmla="*/ 443 w 444"/>
              <a:gd name="T25" fmla="*/ 257 h 373"/>
              <a:gd name="T26" fmla="*/ 434 w 444"/>
              <a:gd name="T27" fmla="*/ 213 h 373"/>
              <a:gd name="T28" fmla="*/ 399 w 444"/>
              <a:gd name="T29" fmla="*/ 275 h 373"/>
              <a:gd name="T30" fmla="*/ 399 w 444"/>
              <a:gd name="T31" fmla="*/ 275 h 373"/>
              <a:gd name="T32" fmla="*/ 399 w 444"/>
              <a:gd name="T33" fmla="*/ 310 h 373"/>
              <a:gd name="T34" fmla="*/ 372 w 444"/>
              <a:gd name="T35" fmla="*/ 337 h 373"/>
              <a:gd name="T36" fmla="*/ 71 w 444"/>
              <a:gd name="T37" fmla="*/ 337 h 373"/>
              <a:gd name="T38" fmla="*/ 45 w 444"/>
              <a:gd name="T39" fmla="*/ 310 h 373"/>
              <a:gd name="T40" fmla="*/ 35 w 444"/>
              <a:gd name="T41" fmla="*/ 275 h 373"/>
              <a:gd name="T42" fmla="*/ 62 w 444"/>
              <a:gd name="T43" fmla="*/ 248 h 373"/>
              <a:gd name="T44" fmla="*/ 381 w 444"/>
              <a:gd name="T45" fmla="*/ 248 h 373"/>
              <a:gd name="T46" fmla="*/ 399 w 444"/>
              <a:gd name="T47" fmla="*/ 275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4"/>
              <a:gd name="T73" fmla="*/ 0 h 373"/>
              <a:gd name="T74" fmla="*/ 444 w 444"/>
              <a:gd name="T75" fmla="*/ 373 h 3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230" name="稻壳儿小白白(http://dwz.cn/Wu2UP)">
            <a:extLst>
              <a:ext uri="{FF2B5EF4-FFF2-40B4-BE49-F238E27FC236}">
                <a16:creationId xmlns:a16="http://schemas.microsoft.com/office/drawing/2014/main" id="{ABDE1C45-0D7B-4566-8706-3FBF3E6F41CA}"/>
              </a:ext>
            </a:extLst>
          </p:cNvPr>
          <p:cNvSpPr>
            <a:spLocks/>
          </p:cNvSpPr>
          <p:nvPr/>
        </p:nvSpPr>
        <p:spPr bwMode="auto">
          <a:xfrm>
            <a:off x="8801594" y="2352213"/>
            <a:ext cx="376237" cy="384175"/>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52"/>
              <a:gd name="T58" fmla="*/ 0 h 462"/>
              <a:gd name="T59" fmla="*/ 452 w 452"/>
              <a:gd name="T60" fmla="*/ 462 h 4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zh-CN" altLang="en-US"/>
          </a:p>
        </p:txBody>
      </p:sp>
      <p:sp>
        <p:nvSpPr>
          <p:cNvPr id="9242" name="稻壳儿小白白(http://dwz.cn/Wu2UP)">
            <a:extLst>
              <a:ext uri="{FF2B5EF4-FFF2-40B4-BE49-F238E27FC236}">
                <a16:creationId xmlns:a16="http://schemas.microsoft.com/office/drawing/2014/main" id="{F030952C-DDA0-4E0A-B492-BF417C6FFC3B}"/>
              </a:ext>
            </a:extLst>
          </p:cNvPr>
          <p:cNvSpPr txBox="1">
            <a:spLocks noChangeArrowheads="1"/>
          </p:cNvSpPr>
          <p:nvPr/>
        </p:nvSpPr>
        <p:spPr bwMode="auto">
          <a:xfrm>
            <a:off x="2124569" y="3174538"/>
            <a:ext cx="2338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400" b="1" dirty="0">
                <a:solidFill>
                  <a:srgbClr val="445469"/>
                </a:solidFill>
                <a:sym typeface="Arial" panose="020B0604020202020204" pitchFamily="34" charset="0"/>
              </a:rPr>
              <a:t>情感极性分析</a:t>
            </a:r>
            <a:endParaRPr lang="en-US" altLang="zh-CN" sz="2400" b="1" dirty="0">
              <a:solidFill>
                <a:srgbClr val="445469"/>
              </a:solidFill>
              <a:sym typeface="Arial" panose="020B0604020202020204" pitchFamily="34" charset="0"/>
            </a:endParaRPr>
          </a:p>
        </p:txBody>
      </p:sp>
      <p:sp>
        <p:nvSpPr>
          <p:cNvPr id="9243" name="稻壳儿小白白(http://dwz.cn/Wu2UP)">
            <a:extLst>
              <a:ext uri="{FF2B5EF4-FFF2-40B4-BE49-F238E27FC236}">
                <a16:creationId xmlns:a16="http://schemas.microsoft.com/office/drawing/2014/main" id="{05195EE0-E502-4EF8-8D6B-FC206EED7D25}"/>
              </a:ext>
            </a:extLst>
          </p:cNvPr>
          <p:cNvSpPr txBox="1">
            <a:spLocks noChangeArrowheads="1"/>
          </p:cNvSpPr>
          <p:nvPr/>
        </p:nvSpPr>
        <p:spPr bwMode="auto">
          <a:xfrm>
            <a:off x="2124569" y="3717442"/>
            <a:ext cx="23383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dirty="0">
                <a:solidFill>
                  <a:srgbClr val="445469"/>
                </a:solidFill>
                <a:sym typeface="Arial" panose="020B0604020202020204" pitchFamily="34" charset="0"/>
              </a:rPr>
              <a:t>将文本分成积极或消极的技术</a:t>
            </a:r>
            <a:endParaRPr lang="en-US" altLang="zh-CN" sz="1600" dirty="0">
              <a:solidFill>
                <a:srgbClr val="445469"/>
              </a:solidFill>
              <a:sym typeface="Arial" panose="020B0604020202020204" pitchFamily="34" charset="0"/>
            </a:endParaRPr>
          </a:p>
        </p:txBody>
      </p:sp>
      <p:sp>
        <p:nvSpPr>
          <p:cNvPr id="9244" name="稻壳儿小白白(http://dwz.cn/Wu2UP)">
            <a:extLst>
              <a:ext uri="{FF2B5EF4-FFF2-40B4-BE49-F238E27FC236}">
                <a16:creationId xmlns:a16="http://schemas.microsoft.com/office/drawing/2014/main" id="{1B0AFA2F-381C-44A3-8674-476E542D86C4}"/>
              </a:ext>
            </a:extLst>
          </p:cNvPr>
          <p:cNvSpPr txBox="1">
            <a:spLocks noChangeArrowheads="1"/>
          </p:cNvSpPr>
          <p:nvPr/>
        </p:nvSpPr>
        <p:spPr bwMode="auto">
          <a:xfrm>
            <a:off x="4985244" y="3174538"/>
            <a:ext cx="2338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400" b="1" dirty="0">
                <a:solidFill>
                  <a:srgbClr val="445469"/>
                </a:solidFill>
                <a:sym typeface="Arial" panose="020B0604020202020204" pitchFamily="34" charset="0"/>
              </a:rPr>
              <a:t>情绪分类</a:t>
            </a:r>
            <a:endParaRPr lang="en-US" altLang="zh-CN" sz="2400" b="1" dirty="0">
              <a:solidFill>
                <a:srgbClr val="445469"/>
              </a:solidFill>
              <a:sym typeface="Arial" panose="020B0604020202020204" pitchFamily="34" charset="0"/>
            </a:endParaRPr>
          </a:p>
        </p:txBody>
      </p:sp>
      <p:sp>
        <p:nvSpPr>
          <p:cNvPr id="9245" name="稻壳儿小白白(http://dwz.cn/Wu2UP)">
            <a:extLst>
              <a:ext uri="{FF2B5EF4-FFF2-40B4-BE49-F238E27FC236}">
                <a16:creationId xmlns:a16="http://schemas.microsoft.com/office/drawing/2014/main" id="{F908793C-E239-4DCD-BA2B-F5F65FF7C913}"/>
              </a:ext>
            </a:extLst>
          </p:cNvPr>
          <p:cNvSpPr txBox="1">
            <a:spLocks noChangeArrowheads="1"/>
          </p:cNvSpPr>
          <p:nvPr/>
        </p:nvSpPr>
        <p:spPr bwMode="auto">
          <a:xfrm>
            <a:off x="4985244" y="3717442"/>
            <a:ext cx="2338387" cy="78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1600" dirty="0">
                <a:solidFill>
                  <a:srgbClr val="445469"/>
                </a:solidFill>
                <a:sym typeface="Arial" panose="020B0604020202020204" pitchFamily="34" charset="0"/>
              </a:rPr>
              <a:t>将情绪分为：</a:t>
            </a:r>
            <a:endParaRPr lang="en-US" altLang="zh-CN" sz="1600" dirty="0">
              <a:solidFill>
                <a:srgbClr val="445469"/>
              </a:solidFill>
              <a:sym typeface="Arial" panose="020B0604020202020204" pitchFamily="34" charset="0"/>
            </a:endParaRPr>
          </a:p>
          <a:p>
            <a:pPr algn="ctr">
              <a:spcBef>
                <a:spcPct val="20000"/>
              </a:spcBef>
            </a:pPr>
            <a:r>
              <a:rPr lang="zh-CN" altLang="en-US" sz="1600" dirty="0">
                <a:solidFill>
                  <a:srgbClr val="445469"/>
                </a:solidFill>
                <a:sym typeface="Arial" panose="020B0604020202020204" pitchFamily="34" charset="0"/>
              </a:rPr>
              <a:t>喜爱、伤心、厌恶、生气、开心、其他</a:t>
            </a:r>
            <a:endParaRPr lang="en-US" altLang="zh-CN" sz="1600" dirty="0">
              <a:solidFill>
                <a:srgbClr val="445469"/>
              </a:solidFill>
              <a:sym typeface="Arial" panose="020B0604020202020204" pitchFamily="34" charset="0"/>
            </a:endParaRPr>
          </a:p>
        </p:txBody>
      </p:sp>
      <p:sp>
        <p:nvSpPr>
          <p:cNvPr id="9246" name="稻壳儿小白白(http://dwz.cn/Wu2UP)">
            <a:extLst>
              <a:ext uri="{FF2B5EF4-FFF2-40B4-BE49-F238E27FC236}">
                <a16:creationId xmlns:a16="http://schemas.microsoft.com/office/drawing/2014/main" id="{10EA8E25-B377-4BA7-AE87-FDF66725964C}"/>
              </a:ext>
            </a:extLst>
          </p:cNvPr>
          <p:cNvSpPr txBox="1">
            <a:spLocks noChangeArrowheads="1"/>
          </p:cNvSpPr>
          <p:nvPr/>
        </p:nvSpPr>
        <p:spPr bwMode="auto">
          <a:xfrm>
            <a:off x="7853856" y="3174538"/>
            <a:ext cx="23383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2400" b="1" dirty="0">
                <a:solidFill>
                  <a:srgbClr val="445469"/>
                </a:solidFill>
                <a:sym typeface="Arial" panose="020B0604020202020204" pitchFamily="34" charset="0"/>
              </a:rPr>
              <a:t>B</a:t>
            </a:r>
            <a:r>
              <a:rPr lang="zh-CN" altLang="en-US" sz="2400" b="1" dirty="0">
                <a:solidFill>
                  <a:srgbClr val="445469"/>
                </a:solidFill>
                <a:sym typeface="Arial" panose="020B0604020202020204" pitchFamily="34" charset="0"/>
              </a:rPr>
              <a:t>站数据可视化</a:t>
            </a:r>
            <a:endParaRPr lang="en-US" altLang="zh-CN" sz="2400" b="1" dirty="0">
              <a:solidFill>
                <a:srgbClr val="445469"/>
              </a:solidFill>
              <a:sym typeface="Arial" panose="020B0604020202020204" pitchFamily="34" charset="0"/>
            </a:endParaRPr>
          </a:p>
        </p:txBody>
      </p:sp>
      <p:sp>
        <p:nvSpPr>
          <p:cNvPr id="9247" name="稻壳儿小白白(http://dwz.cn/Wu2UP)">
            <a:extLst>
              <a:ext uri="{FF2B5EF4-FFF2-40B4-BE49-F238E27FC236}">
                <a16:creationId xmlns:a16="http://schemas.microsoft.com/office/drawing/2014/main" id="{1F822A64-1F1B-40A1-83DE-F46201ABC512}"/>
              </a:ext>
            </a:extLst>
          </p:cNvPr>
          <p:cNvSpPr txBox="1">
            <a:spLocks noChangeArrowheads="1"/>
          </p:cNvSpPr>
          <p:nvPr/>
        </p:nvSpPr>
        <p:spPr bwMode="auto">
          <a:xfrm>
            <a:off x="7853857" y="3717442"/>
            <a:ext cx="2338387"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dirty="0">
                <a:solidFill>
                  <a:srgbClr val="445469"/>
                </a:solidFill>
                <a:sym typeface="Arial" panose="020B0604020202020204" pitchFamily="34" charset="0"/>
              </a:rPr>
              <a:t>爬虫数据的可视化</a:t>
            </a:r>
            <a:endParaRPr lang="en-US" altLang="zh-CN" sz="1600" dirty="0">
              <a:solidFill>
                <a:srgbClr val="445469"/>
              </a:solidFill>
              <a:sym typeface="Arial" panose="020B0604020202020204" pitchFamily="34" charset="0"/>
            </a:endParaRPr>
          </a:p>
          <a:p>
            <a:pPr algn="ctr" eaLnBrk="1" hangingPunct="1">
              <a:spcBef>
                <a:spcPct val="20000"/>
              </a:spcBef>
            </a:pPr>
            <a:r>
              <a:rPr lang="zh-CN" altLang="en-US" sz="1600" dirty="0">
                <a:solidFill>
                  <a:srgbClr val="445469"/>
                </a:solidFill>
                <a:sym typeface="Arial" panose="020B0604020202020204" pitchFamily="34" charset="0"/>
              </a:rPr>
              <a:t>词云</a:t>
            </a:r>
            <a:endParaRPr lang="en-US" altLang="zh-CN" sz="1600" dirty="0">
              <a:solidFill>
                <a:srgbClr val="445469"/>
              </a:solidFill>
              <a:sym typeface="Arial" panose="020B0604020202020204" pitchFamily="34" charset="0"/>
            </a:endParaRPr>
          </a:p>
        </p:txBody>
      </p:sp>
      <p:grpSp>
        <p:nvGrpSpPr>
          <p:cNvPr id="9250" name="组合 53">
            <a:extLst>
              <a:ext uri="{FF2B5EF4-FFF2-40B4-BE49-F238E27FC236}">
                <a16:creationId xmlns:a16="http://schemas.microsoft.com/office/drawing/2014/main" id="{7BECA33A-51B6-4E2A-B386-0623BA5CB8BE}"/>
              </a:ext>
            </a:extLst>
          </p:cNvPr>
          <p:cNvGrpSpPr>
            <a:grpSpLocks/>
          </p:cNvGrpSpPr>
          <p:nvPr/>
        </p:nvGrpSpPr>
        <p:grpSpPr bwMode="auto">
          <a:xfrm>
            <a:off x="244475" y="111125"/>
            <a:ext cx="4986286" cy="611188"/>
            <a:chOff x="0" y="0"/>
            <a:chExt cx="4986579" cy="611426"/>
          </a:xfrm>
        </p:grpSpPr>
        <p:grpSp>
          <p:nvGrpSpPr>
            <p:cNvPr id="9251" name="组合 56">
              <a:extLst>
                <a:ext uri="{FF2B5EF4-FFF2-40B4-BE49-F238E27FC236}">
                  <a16:creationId xmlns:a16="http://schemas.microsoft.com/office/drawing/2014/main" id="{4B8F72B7-F0FD-4C0F-9D48-0B2A27FEA8E7}"/>
                </a:ext>
              </a:extLst>
            </p:cNvPr>
            <p:cNvGrpSpPr>
              <a:grpSpLocks/>
            </p:cNvGrpSpPr>
            <p:nvPr/>
          </p:nvGrpSpPr>
          <p:grpSpPr bwMode="auto">
            <a:xfrm>
              <a:off x="0" y="0"/>
              <a:ext cx="611426" cy="611426"/>
              <a:chOff x="0" y="0"/>
              <a:chExt cx="3020798" cy="3020798"/>
            </a:xfrm>
          </p:grpSpPr>
          <p:pic>
            <p:nvPicPr>
              <p:cNvPr id="9254" name="Picture 25@|13FFC:16777215|FBC:16777215|LFC:16777215|LBC:16777215">
                <a:extLst>
                  <a:ext uri="{FF2B5EF4-FFF2-40B4-BE49-F238E27FC236}">
                    <a16:creationId xmlns:a16="http://schemas.microsoft.com/office/drawing/2014/main" id="{AD6E2016-3679-4F74-A595-DE08FF7EC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5" name="Oval 36@|1FFC:15773696|FBC:16777215|LFC:16777215|LBC:16777215">
                <a:extLst>
                  <a:ext uri="{FF2B5EF4-FFF2-40B4-BE49-F238E27FC236}">
                    <a16:creationId xmlns:a16="http://schemas.microsoft.com/office/drawing/2014/main" id="{05E11EA1-C319-47C8-A21E-F2D118A1D8C1}"/>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9252" name="文本框 59">
              <a:extLst>
                <a:ext uri="{FF2B5EF4-FFF2-40B4-BE49-F238E27FC236}">
                  <a16:creationId xmlns:a16="http://schemas.microsoft.com/office/drawing/2014/main" id="{2253179E-FC9F-4A57-BF1D-A7B763BE73F9}"/>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1</a:t>
              </a:r>
              <a:endParaRPr lang="zh-CN" altLang="en-US" sz="3200" b="1">
                <a:solidFill>
                  <a:schemeClr val="bg1"/>
                </a:solidFill>
                <a:cs typeface="Vrinda" panose="020B0502040204020203" pitchFamily="34" charset="0"/>
                <a:sym typeface="Arial" panose="020B0604020202020204" pitchFamily="34" charset="0"/>
              </a:endParaRPr>
            </a:p>
          </p:txBody>
        </p:sp>
        <p:sp>
          <p:nvSpPr>
            <p:cNvPr id="9253" name="文本框 62">
              <a:extLst>
                <a:ext uri="{FF2B5EF4-FFF2-40B4-BE49-F238E27FC236}">
                  <a16:creationId xmlns:a16="http://schemas.microsoft.com/office/drawing/2014/main" id="{CBAAFA9B-DBCA-4C6B-B0E8-74D0089624BA}"/>
                </a:ext>
              </a:extLst>
            </p:cNvPr>
            <p:cNvSpPr txBox="1">
              <a:spLocks noChangeArrowheads="1"/>
            </p:cNvSpPr>
            <p:nvPr/>
          </p:nvSpPr>
          <p:spPr bwMode="auto">
            <a:xfrm>
              <a:off x="679914" y="26638"/>
              <a:ext cx="4306665" cy="52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en-US" sz="2800" b="1" dirty="0">
                  <a:solidFill>
                    <a:srgbClr val="4B5E75"/>
                  </a:solidFill>
                  <a:sym typeface="Arial" panose="020B0604020202020204" pitchFamily="34" charset="0"/>
                </a:rPr>
                <a:t>功能描述（数据分析部分）</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250"/>
                                        <p:tgtEl>
                                          <p:spTgt spid="9222"/>
                                        </p:tgtEl>
                                      </p:cBhvr>
                                    </p:animEffect>
                                    <p:anim calcmode="lin" valueType="num">
                                      <p:cBhvr>
                                        <p:cTn id="8" dur="250" fill="hold"/>
                                        <p:tgtEl>
                                          <p:spTgt spid="9222"/>
                                        </p:tgtEl>
                                        <p:attrNameLst>
                                          <p:attrName>ppt_x</p:attrName>
                                        </p:attrNameLst>
                                      </p:cBhvr>
                                      <p:tavLst>
                                        <p:tav tm="0">
                                          <p:val>
                                            <p:strVal val="#ppt_x"/>
                                          </p:val>
                                        </p:tav>
                                        <p:tav tm="100000">
                                          <p:val>
                                            <p:strVal val="#ppt_x"/>
                                          </p:val>
                                        </p:tav>
                                      </p:tavLst>
                                    </p:anim>
                                    <p:anim calcmode="lin" valueType="num">
                                      <p:cBhvr>
                                        <p:cTn id="9" dur="250" fill="hold"/>
                                        <p:tgtEl>
                                          <p:spTgt spid="9222"/>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9223"/>
                                        </p:tgtEl>
                                        <p:attrNameLst>
                                          <p:attrName>style.visibility</p:attrName>
                                        </p:attrNameLst>
                                      </p:cBhvr>
                                      <p:to>
                                        <p:strVal val="visible"/>
                                      </p:to>
                                    </p:set>
                                    <p:animEffect transition="in" filter="fade">
                                      <p:cBhvr>
                                        <p:cTn id="13" dur="250"/>
                                        <p:tgtEl>
                                          <p:spTgt spid="9223"/>
                                        </p:tgtEl>
                                      </p:cBhvr>
                                    </p:animEffect>
                                    <p:anim calcmode="lin" valueType="num">
                                      <p:cBhvr>
                                        <p:cTn id="14" dur="250" fill="hold"/>
                                        <p:tgtEl>
                                          <p:spTgt spid="9223"/>
                                        </p:tgtEl>
                                        <p:attrNameLst>
                                          <p:attrName>ppt_x</p:attrName>
                                        </p:attrNameLst>
                                      </p:cBhvr>
                                      <p:tavLst>
                                        <p:tav tm="0">
                                          <p:val>
                                            <p:strVal val="#ppt_x"/>
                                          </p:val>
                                        </p:tav>
                                        <p:tav tm="100000">
                                          <p:val>
                                            <p:strVal val="#ppt_x"/>
                                          </p:val>
                                        </p:tav>
                                      </p:tavLst>
                                    </p:anim>
                                    <p:anim calcmode="lin" valueType="num">
                                      <p:cBhvr>
                                        <p:cTn id="15" dur="250" fill="hold"/>
                                        <p:tgtEl>
                                          <p:spTgt spid="9223"/>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9224"/>
                                        </p:tgtEl>
                                        <p:attrNameLst>
                                          <p:attrName>style.visibility</p:attrName>
                                        </p:attrNameLst>
                                      </p:cBhvr>
                                      <p:to>
                                        <p:strVal val="visible"/>
                                      </p:to>
                                    </p:set>
                                    <p:animEffect transition="in" filter="fade">
                                      <p:cBhvr>
                                        <p:cTn id="19" dur="250"/>
                                        <p:tgtEl>
                                          <p:spTgt spid="9224"/>
                                        </p:tgtEl>
                                      </p:cBhvr>
                                    </p:animEffect>
                                    <p:anim calcmode="lin" valueType="num">
                                      <p:cBhvr>
                                        <p:cTn id="20" dur="250" fill="hold"/>
                                        <p:tgtEl>
                                          <p:spTgt spid="9224"/>
                                        </p:tgtEl>
                                        <p:attrNameLst>
                                          <p:attrName>ppt_x</p:attrName>
                                        </p:attrNameLst>
                                      </p:cBhvr>
                                      <p:tavLst>
                                        <p:tav tm="0">
                                          <p:val>
                                            <p:strVal val="#ppt_x"/>
                                          </p:val>
                                        </p:tav>
                                        <p:tav tm="100000">
                                          <p:val>
                                            <p:strVal val="#ppt_x"/>
                                          </p:val>
                                        </p:tav>
                                      </p:tavLst>
                                    </p:anim>
                                    <p:anim calcmode="lin" valueType="num">
                                      <p:cBhvr>
                                        <p:cTn id="21" dur="250" fill="hold"/>
                                        <p:tgtEl>
                                          <p:spTgt spid="9224"/>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9226"/>
                                        </p:tgtEl>
                                        <p:attrNameLst>
                                          <p:attrName>style.visibility</p:attrName>
                                        </p:attrNameLst>
                                      </p:cBhvr>
                                      <p:to>
                                        <p:strVal val="visible"/>
                                      </p:to>
                                    </p:set>
                                    <p:animEffect transition="in" filter="fade">
                                      <p:cBhvr>
                                        <p:cTn id="25" dur="250"/>
                                        <p:tgtEl>
                                          <p:spTgt spid="9226"/>
                                        </p:tgtEl>
                                      </p:cBhvr>
                                    </p:animEffect>
                                    <p:anim calcmode="lin" valueType="num">
                                      <p:cBhvr>
                                        <p:cTn id="26" dur="250" fill="hold"/>
                                        <p:tgtEl>
                                          <p:spTgt spid="9226"/>
                                        </p:tgtEl>
                                        <p:attrNameLst>
                                          <p:attrName>ppt_x</p:attrName>
                                        </p:attrNameLst>
                                      </p:cBhvr>
                                      <p:tavLst>
                                        <p:tav tm="0">
                                          <p:val>
                                            <p:strVal val="#ppt_x"/>
                                          </p:val>
                                        </p:tav>
                                        <p:tav tm="100000">
                                          <p:val>
                                            <p:strVal val="#ppt_x"/>
                                          </p:val>
                                        </p:tav>
                                      </p:tavLst>
                                    </p:anim>
                                    <p:anim calcmode="lin" valueType="num">
                                      <p:cBhvr>
                                        <p:cTn id="27" dur="250" fill="hold"/>
                                        <p:tgtEl>
                                          <p:spTgt spid="9226"/>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9229"/>
                                        </p:tgtEl>
                                        <p:attrNameLst>
                                          <p:attrName>style.visibility</p:attrName>
                                        </p:attrNameLst>
                                      </p:cBhvr>
                                      <p:to>
                                        <p:strVal val="visible"/>
                                      </p:to>
                                    </p:set>
                                    <p:animEffect transition="in" filter="fade">
                                      <p:cBhvr>
                                        <p:cTn id="31" dur="250"/>
                                        <p:tgtEl>
                                          <p:spTgt spid="9229"/>
                                        </p:tgtEl>
                                      </p:cBhvr>
                                    </p:animEffect>
                                    <p:anim calcmode="lin" valueType="num">
                                      <p:cBhvr>
                                        <p:cTn id="32" dur="250" fill="hold"/>
                                        <p:tgtEl>
                                          <p:spTgt spid="9229"/>
                                        </p:tgtEl>
                                        <p:attrNameLst>
                                          <p:attrName>ppt_x</p:attrName>
                                        </p:attrNameLst>
                                      </p:cBhvr>
                                      <p:tavLst>
                                        <p:tav tm="0">
                                          <p:val>
                                            <p:strVal val="#ppt_x"/>
                                          </p:val>
                                        </p:tav>
                                        <p:tav tm="100000">
                                          <p:val>
                                            <p:strVal val="#ppt_x"/>
                                          </p:val>
                                        </p:tav>
                                      </p:tavLst>
                                    </p:anim>
                                    <p:anim calcmode="lin" valueType="num">
                                      <p:cBhvr>
                                        <p:cTn id="33" dur="250" fill="hold"/>
                                        <p:tgtEl>
                                          <p:spTgt spid="9229"/>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9230"/>
                                        </p:tgtEl>
                                        <p:attrNameLst>
                                          <p:attrName>style.visibility</p:attrName>
                                        </p:attrNameLst>
                                      </p:cBhvr>
                                      <p:to>
                                        <p:strVal val="visible"/>
                                      </p:to>
                                    </p:set>
                                    <p:animEffect transition="in" filter="fade">
                                      <p:cBhvr>
                                        <p:cTn id="37" dur="250"/>
                                        <p:tgtEl>
                                          <p:spTgt spid="9230"/>
                                        </p:tgtEl>
                                      </p:cBhvr>
                                    </p:animEffect>
                                    <p:anim calcmode="lin" valueType="num">
                                      <p:cBhvr>
                                        <p:cTn id="38" dur="250" fill="hold"/>
                                        <p:tgtEl>
                                          <p:spTgt spid="9230"/>
                                        </p:tgtEl>
                                        <p:attrNameLst>
                                          <p:attrName>ppt_x</p:attrName>
                                        </p:attrNameLst>
                                      </p:cBhvr>
                                      <p:tavLst>
                                        <p:tav tm="0">
                                          <p:val>
                                            <p:strVal val="#ppt_x"/>
                                          </p:val>
                                        </p:tav>
                                        <p:tav tm="100000">
                                          <p:val>
                                            <p:strVal val="#ppt_x"/>
                                          </p:val>
                                        </p:tav>
                                      </p:tavLst>
                                    </p:anim>
                                    <p:anim calcmode="lin" valueType="num">
                                      <p:cBhvr>
                                        <p:cTn id="39" dur="250" fill="hold"/>
                                        <p:tgtEl>
                                          <p:spTgt spid="9230"/>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9242"/>
                                        </p:tgtEl>
                                        <p:attrNameLst>
                                          <p:attrName>style.visibility</p:attrName>
                                        </p:attrNameLst>
                                      </p:cBhvr>
                                      <p:to>
                                        <p:strVal val="visible"/>
                                      </p:to>
                                    </p:set>
                                    <p:animEffect transition="in" filter="fade">
                                      <p:cBhvr>
                                        <p:cTn id="43" dur="250"/>
                                        <p:tgtEl>
                                          <p:spTgt spid="9242"/>
                                        </p:tgtEl>
                                      </p:cBhvr>
                                    </p:animEffect>
                                    <p:anim calcmode="lin" valueType="num">
                                      <p:cBhvr>
                                        <p:cTn id="44" dur="250" fill="hold"/>
                                        <p:tgtEl>
                                          <p:spTgt spid="9242"/>
                                        </p:tgtEl>
                                        <p:attrNameLst>
                                          <p:attrName>ppt_x</p:attrName>
                                        </p:attrNameLst>
                                      </p:cBhvr>
                                      <p:tavLst>
                                        <p:tav tm="0">
                                          <p:val>
                                            <p:strVal val="#ppt_x"/>
                                          </p:val>
                                        </p:tav>
                                        <p:tav tm="100000">
                                          <p:val>
                                            <p:strVal val="#ppt_x"/>
                                          </p:val>
                                        </p:tav>
                                      </p:tavLst>
                                    </p:anim>
                                    <p:anim calcmode="lin" valueType="num">
                                      <p:cBhvr>
                                        <p:cTn id="45" dur="250" fill="hold"/>
                                        <p:tgtEl>
                                          <p:spTgt spid="9242"/>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9243"/>
                                        </p:tgtEl>
                                        <p:attrNameLst>
                                          <p:attrName>style.visibility</p:attrName>
                                        </p:attrNameLst>
                                      </p:cBhvr>
                                      <p:to>
                                        <p:strVal val="visible"/>
                                      </p:to>
                                    </p:set>
                                    <p:animEffect transition="in" filter="fade">
                                      <p:cBhvr>
                                        <p:cTn id="49" dur="250"/>
                                        <p:tgtEl>
                                          <p:spTgt spid="9243"/>
                                        </p:tgtEl>
                                      </p:cBhvr>
                                    </p:animEffect>
                                    <p:anim calcmode="lin" valueType="num">
                                      <p:cBhvr>
                                        <p:cTn id="50" dur="250" fill="hold"/>
                                        <p:tgtEl>
                                          <p:spTgt spid="9243"/>
                                        </p:tgtEl>
                                        <p:attrNameLst>
                                          <p:attrName>ppt_x</p:attrName>
                                        </p:attrNameLst>
                                      </p:cBhvr>
                                      <p:tavLst>
                                        <p:tav tm="0">
                                          <p:val>
                                            <p:strVal val="#ppt_x"/>
                                          </p:val>
                                        </p:tav>
                                        <p:tav tm="100000">
                                          <p:val>
                                            <p:strVal val="#ppt_x"/>
                                          </p:val>
                                        </p:tav>
                                      </p:tavLst>
                                    </p:anim>
                                    <p:anim calcmode="lin" valueType="num">
                                      <p:cBhvr>
                                        <p:cTn id="51" dur="250" fill="hold"/>
                                        <p:tgtEl>
                                          <p:spTgt spid="9243"/>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9244"/>
                                        </p:tgtEl>
                                        <p:attrNameLst>
                                          <p:attrName>style.visibility</p:attrName>
                                        </p:attrNameLst>
                                      </p:cBhvr>
                                      <p:to>
                                        <p:strVal val="visible"/>
                                      </p:to>
                                    </p:set>
                                    <p:animEffect transition="in" filter="fade">
                                      <p:cBhvr>
                                        <p:cTn id="55" dur="250"/>
                                        <p:tgtEl>
                                          <p:spTgt spid="9244"/>
                                        </p:tgtEl>
                                      </p:cBhvr>
                                    </p:animEffect>
                                    <p:anim calcmode="lin" valueType="num">
                                      <p:cBhvr>
                                        <p:cTn id="56" dur="250" fill="hold"/>
                                        <p:tgtEl>
                                          <p:spTgt spid="9244"/>
                                        </p:tgtEl>
                                        <p:attrNameLst>
                                          <p:attrName>ppt_x</p:attrName>
                                        </p:attrNameLst>
                                      </p:cBhvr>
                                      <p:tavLst>
                                        <p:tav tm="0">
                                          <p:val>
                                            <p:strVal val="#ppt_x"/>
                                          </p:val>
                                        </p:tav>
                                        <p:tav tm="100000">
                                          <p:val>
                                            <p:strVal val="#ppt_x"/>
                                          </p:val>
                                        </p:tav>
                                      </p:tavLst>
                                    </p:anim>
                                    <p:anim calcmode="lin" valueType="num">
                                      <p:cBhvr>
                                        <p:cTn id="57" dur="250" fill="hold"/>
                                        <p:tgtEl>
                                          <p:spTgt spid="9244"/>
                                        </p:tgtEl>
                                        <p:attrNameLst>
                                          <p:attrName>ppt_y</p:attrName>
                                        </p:attrNameLst>
                                      </p:cBhvr>
                                      <p:tavLst>
                                        <p:tav tm="0">
                                          <p:val>
                                            <p:strVal val="#ppt_y+.1"/>
                                          </p:val>
                                        </p:tav>
                                        <p:tav tm="100000">
                                          <p:val>
                                            <p:strVal val="#ppt_y"/>
                                          </p:val>
                                        </p:tav>
                                      </p:tavLst>
                                    </p:anim>
                                  </p:childTnLst>
                                </p:cTn>
                              </p:par>
                            </p:childTnLst>
                          </p:cTn>
                        </p:par>
                        <p:par>
                          <p:cTn id="58" fill="hold">
                            <p:stCondLst>
                              <p:cond delay="2250"/>
                            </p:stCondLst>
                            <p:childTnLst>
                              <p:par>
                                <p:cTn id="59" presetID="42" presetClass="entr" presetSubtype="0" fill="hold" grpId="0" nodeType="afterEffect">
                                  <p:stCondLst>
                                    <p:cond delay="0"/>
                                  </p:stCondLst>
                                  <p:childTnLst>
                                    <p:set>
                                      <p:cBhvr>
                                        <p:cTn id="60" dur="1" fill="hold">
                                          <p:stCondLst>
                                            <p:cond delay="0"/>
                                          </p:stCondLst>
                                        </p:cTn>
                                        <p:tgtEl>
                                          <p:spTgt spid="9245"/>
                                        </p:tgtEl>
                                        <p:attrNameLst>
                                          <p:attrName>style.visibility</p:attrName>
                                        </p:attrNameLst>
                                      </p:cBhvr>
                                      <p:to>
                                        <p:strVal val="visible"/>
                                      </p:to>
                                    </p:set>
                                    <p:animEffect transition="in" filter="fade">
                                      <p:cBhvr>
                                        <p:cTn id="61" dur="250"/>
                                        <p:tgtEl>
                                          <p:spTgt spid="9245"/>
                                        </p:tgtEl>
                                      </p:cBhvr>
                                    </p:animEffect>
                                    <p:anim calcmode="lin" valueType="num">
                                      <p:cBhvr>
                                        <p:cTn id="62" dur="250" fill="hold"/>
                                        <p:tgtEl>
                                          <p:spTgt spid="9245"/>
                                        </p:tgtEl>
                                        <p:attrNameLst>
                                          <p:attrName>ppt_x</p:attrName>
                                        </p:attrNameLst>
                                      </p:cBhvr>
                                      <p:tavLst>
                                        <p:tav tm="0">
                                          <p:val>
                                            <p:strVal val="#ppt_x"/>
                                          </p:val>
                                        </p:tav>
                                        <p:tav tm="100000">
                                          <p:val>
                                            <p:strVal val="#ppt_x"/>
                                          </p:val>
                                        </p:tav>
                                      </p:tavLst>
                                    </p:anim>
                                    <p:anim calcmode="lin" valueType="num">
                                      <p:cBhvr>
                                        <p:cTn id="63" dur="250" fill="hold"/>
                                        <p:tgtEl>
                                          <p:spTgt spid="9245"/>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9246"/>
                                        </p:tgtEl>
                                        <p:attrNameLst>
                                          <p:attrName>style.visibility</p:attrName>
                                        </p:attrNameLst>
                                      </p:cBhvr>
                                      <p:to>
                                        <p:strVal val="visible"/>
                                      </p:to>
                                    </p:set>
                                    <p:animEffect transition="in" filter="fade">
                                      <p:cBhvr>
                                        <p:cTn id="67" dur="250"/>
                                        <p:tgtEl>
                                          <p:spTgt spid="9246"/>
                                        </p:tgtEl>
                                      </p:cBhvr>
                                    </p:animEffect>
                                    <p:anim calcmode="lin" valueType="num">
                                      <p:cBhvr>
                                        <p:cTn id="68" dur="250" fill="hold"/>
                                        <p:tgtEl>
                                          <p:spTgt spid="9246"/>
                                        </p:tgtEl>
                                        <p:attrNameLst>
                                          <p:attrName>ppt_x</p:attrName>
                                        </p:attrNameLst>
                                      </p:cBhvr>
                                      <p:tavLst>
                                        <p:tav tm="0">
                                          <p:val>
                                            <p:strVal val="#ppt_x"/>
                                          </p:val>
                                        </p:tav>
                                        <p:tav tm="100000">
                                          <p:val>
                                            <p:strVal val="#ppt_x"/>
                                          </p:val>
                                        </p:tav>
                                      </p:tavLst>
                                    </p:anim>
                                    <p:anim calcmode="lin" valueType="num">
                                      <p:cBhvr>
                                        <p:cTn id="69" dur="250" fill="hold"/>
                                        <p:tgtEl>
                                          <p:spTgt spid="9246"/>
                                        </p:tgtEl>
                                        <p:attrNameLst>
                                          <p:attrName>ppt_y</p:attrName>
                                        </p:attrNameLst>
                                      </p:cBhvr>
                                      <p:tavLst>
                                        <p:tav tm="0">
                                          <p:val>
                                            <p:strVal val="#ppt_y+.1"/>
                                          </p:val>
                                        </p:tav>
                                        <p:tav tm="100000">
                                          <p:val>
                                            <p:strVal val="#ppt_y"/>
                                          </p:val>
                                        </p:tav>
                                      </p:tavLst>
                                    </p:anim>
                                  </p:childTnLst>
                                </p:cTn>
                              </p:par>
                            </p:childTnLst>
                          </p:cTn>
                        </p:par>
                        <p:par>
                          <p:cTn id="70" fill="hold">
                            <p:stCondLst>
                              <p:cond delay="2750"/>
                            </p:stCondLst>
                            <p:childTnLst>
                              <p:par>
                                <p:cTn id="71" presetID="42" presetClass="entr" presetSubtype="0" fill="hold" grpId="0" nodeType="afterEffect">
                                  <p:stCondLst>
                                    <p:cond delay="0"/>
                                  </p:stCondLst>
                                  <p:childTnLst>
                                    <p:set>
                                      <p:cBhvr>
                                        <p:cTn id="72" dur="1" fill="hold">
                                          <p:stCondLst>
                                            <p:cond delay="0"/>
                                          </p:stCondLst>
                                        </p:cTn>
                                        <p:tgtEl>
                                          <p:spTgt spid="9247"/>
                                        </p:tgtEl>
                                        <p:attrNameLst>
                                          <p:attrName>style.visibility</p:attrName>
                                        </p:attrNameLst>
                                      </p:cBhvr>
                                      <p:to>
                                        <p:strVal val="visible"/>
                                      </p:to>
                                    </p:set>
                                    <p:animEffect transition="in" filter="fade">
                                      <p:cBhvr>
                                        <p:cTn id="73" dur="250"/>
                                        <p:tgtEl>
                                          <p:spTgt spid="9247"/>
                                        </p:tgtEl>
                                      </p:cBhvr>
                                    </p:animEffect>
                                    <p:anim calcmode="lin" valueType="num">
                                      <p:cBhvr>
                                        <p:cTn id="74" dur="250" fill="hold"/>
                                        <p:tgtEl>
                                          <p:spTgt spid="9247"/>
                                        </p:tgtEl>
                                        <p:attrNameLst>
                                          <p:attrName>ppt_x</p:attrName>
                                        </p:attrNameLst>
                                      </p:cBhvr>
                                      <p:tavLst>
                                        <p:tav tm="0">
                                          <p:val>
                                            <p:strVal val="#ppt_x"/>
                                          </p:val>
                                        </p:tav>
                                        <p:tav tm="100000">
                                          <p:val>
                                            <p:strVal val="#ppt_x"/>
                                          </p:val>
                                        </p:tav>
                                      </p:tavLst>
                                    </p:anim>
                                    <p:anim calcmode="lin" valueType="num">
                                      <p:cBhvr>
                                        <p:cTn id="75" dur="250" fill="hold"/>
                                        <p:tgtEl>
                                          <p:spTgt spid="92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nimBg="1"/>
      <p:bldP spid="9223" grpId="0" animBg="1"/>
      <p:bldP spid="9224" grpId="0" animBg="1"/>
      <p:bldP spid="9226" grpId="0" animBg="1"/>
      <p:bldP spid="9229" grpId="0" animBg="1"/>
      <p:bldP spid="9230" grpId="0" animBg="1"/>
      <p:bldP spid="9242" grpId="0"/>
      <p:bldP spid="9243" grpId="0"/>
      <p:bldP spid="9244" grpId="0"/>
      <p:bldP spid="9245" grpId="0"/>
      <p:bldP spid="9246" grpId="0"/>
      <p:bldP spid="92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6">
            <a:extLst>
              <a:ext uri="{FF2B5EF4-FFF2-40B4-BE49-F238E27FC236}">
                <a16:creationId xmlns:a16="http://schemas.microsoft.com/office/drawing/2014/main" id="{C127C004-0EB9-42D4-BC76-4F9EBD11E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1243013"/>
            <a:ext cx="301783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椭圆 7">
            <a:extLst>
              <a:ext uri="{FF2B5EF4-FFF2-40B4-BE49-F238E27FC236}">
                <a16:creationId xmlns:a16="http://schemas.microsoft.com/office/drawing/2014/main" id="{F2075508-6CB3-4AA8-B746-FA37A74ED343}"/>
              </a:ext>
            </a:extLst>
          </p:cNvPr>
          <p:cNvSpPr>
            <a:spLocks noChangeArrowheads="1"/>
          </p:cNvSpPr>
          <p:nvPr/>
        </p:nvSpPr>
        <p:spPr bwMode="auto">
          <a:xfrm>
            <a:off x="4613275" y="1243013"/>
            <a:ext cx="3021013" cy="3021012"/>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sp>
        <p:nvSpPr>
          <p:cNvPr id="13316" name="文本框 5">
            <a:extLst>
              <a:ext uri="{FF2B5EF4-FFF2-40B4-BE49-F238E27FC236}">
                <a16:creationId xmlns:a16="http://schemas.microsoft.com/office/drawing/2014/main" id="{25B3C420-8CCE-489A-8D06-FB10E297344D}"/>
              </a:ext>
            </a:extLst>
          </p:cNvPr>
          <p:cNvSpPr txBox="1">
            <a:spLocks noChangeArrowheads="1"/>
          </p:cNvSpPr>
          <p:nvPr/>
        </p:nvSpPr>
        <p:spPr bwMode="auto">
          <a:xfrm>
            <a:off x="4951413" y="1646238"/>
            <a:ext cx="23447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13800" b="1">
                <a:solidFill>
                  <a:schemeClr val="bg1"/>
                </a:solidFill>
                <a:cs typeface="Vrinda" panose="020B0502040204020203" pitchFamily="34" charset="0"/>
                <a:sym typeface="Arial" panose="020B0604020202020204" pitchFamily="34" charset="0"/>
              </a:rPr>
              <a:t>2</a:t>
            </a:r>
            <a:endParaRPr lang="zh-CN" altLang="en-US" sz="13800" b="1">
              <a:solidFill>
                <a:schemeClr val="bg1"/>
              </a:solidFill>
              <a:cs typeface="Vrinda" panose="020B0502040204020203" pitchFamily="34" charset="0"/>
              <a:sym typeface="Arial" panose="020B0604020202020204" pitchFamily="34" charset="0"/>
            </a:endParaRPr>
          </a:p>
        </p:txBody>
      </p:sp>
      <p:sp>
        <p:nvSpPr>
          <p:cNvPr id="13317" name="文本框 9">
            <a:extLst>
              <a:ext uri="{FF2B5EF4-FFF2-40B4-BE49-F238E27FC236}">
                <a16:creationId xmlns:a16="http://schemas.microsoft.com/office/drawing/2014/main" id="{5406C317-AB71-4ED5-B242-BC476CF131FD}"/>
              </a:ext>
            </a:extLst>
          </p:cNvPr>
          <p:cNvSpPr txBox="1">
            <a:spLocks noChangeArrowheads="1"/>
          </p:cNvSpPr>
          <p:nvPr/>
        </p:nvSpPr>
        <p:spPr bwMode="auto">
          <a:xfrm>
            <a:off x="2490788" y="4667250"/>
            <a:ext cx="7265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altLang="en-US" sz="6000" b="1" dirty="0">
                <a:solidFill>
                  <a:srgbClr val="7A8EA9"/>
                </a:solidFill>
                <a:sym typeface="Arial" panose="020B0604020202020204" pitchFamily="34" charset="0"/>
              </a:rPr>
              <a:t>效果展示</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稻壳儿小白白(http://dwz.cn/Wu2UP)">
            <a:extLst>
              <a:ext uri="{FF2B5EF4-FFF2-40B4-BE49-F238E27FC236}">
                <a16:creationId xmlns:a16="http://schemas.microsoft.com/office/drawing/2014/main" id="{DEB5F6EE-71A8-4ED1-B3EB-E16D9E3F419A}"/>
              </a:ext>
            </a:extLst>
          </p:cNvPr>
          <p:cNvSpPr txBox="1">
            <a:spLocks noChangeArrowheads="1"/>
          </p:cNvSpPr>
          <p:nvPr/>
        </p:nvSpPr>
        <p:spPr bwMode="auto">
          <a:xfrm>
            <a:off x="1124002" y="722313"/>
            <a:ext cx="4971998" cy="564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zh-CN" altLang="en-US" sz="2800" b="1" dirty="0">
                <a:solidFill>
                  <a:srgbClr val="445469"/>
                </a:solidFill>
                <a:sym typeface="Arial" panose="020B0604020202020204" pitchFamily="34" charset="0"/>
              </a:rPr>
              <a:t>爬取指定视频的基本信息</a:t>
            </a:r>
            <a:endParaRPr lang="en-US" altLang="zh-CN" sz="2800" b="1" dirty="0">
              <a:solidFill>
                <a:srgbClr val="445469"/>
              </a:solidFill>
              <a:sym typeface="Arial" panose="020B0604020202020204" pitchFamily="34" charset="0"/>
            </a:endParaRPr>
          </a:p>
        </p:txBody>
      </p:sp>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pic>
        <p:nvPicPr>
          <p:cNvPr id="8" name="图片 7">
            <a:extLst>
              <a:ext uri="{FF2B5EF4-FFF2-40B4-BE49-F238E27FC236}">
                <a16:creationId xmlns:a16="http://schemas.microsoft.com/office/drawing/2014/main" id="{7074AD37-A408-4CA3-90AE-7965FD0CC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5250"/>
            <a:ext cx="12192000" cy="6667500"/>
          </a:xfrm>
          <a:prstGeom prst="rect">
            <a:avLst/>
          </a:prstGeom>
        </p:spPr>
      </p:pic>
      <p:pic>
        <p:nvPicPr>
          <p:cNvPr id="10" name="图片 9">
            <a:extLst>
              <a:ext uri="{FF2B5EF4-FFF2-40B4-BE49-F238E27FC236}">
                <a16:creationId xmlns:a16="http://schemas.microsoft.com/office/drawing/2014/main" id="{2A4CAFA5-5B47-4B41-834A-336336AF80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5250"/>
            <a:ext cx="12192000" cy="6667500"/>
          </a:xfrm>
          <a:prstGeom prst="rect">
            <a:avLst/>
          </a:prstGeom>
        </p:spPr>
      </p:pic>
      <p:pic>
        <p:nvPicPr>
          <p:cNvPr id="14" name="图片 13">
            <a:extLst>
              <a:ext uri="{FF2B5EF4-FFF2-40B4-BE49-F238E27FC236}">
                <a16:creationId xmlns:a16="http://schemas.microsoft.com/office/drawing/2014/main" id="{B0F5E951-6B01-44A4-B8D9-CF26F5501E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055" y="754148"/>
            <a:ext cx="10729890" cy="5349704"/>
          </a:xfrm>
          <a:prstGeom prst="rect">
            <a:avLst/>
          </a:prstGeom>
        </p:spPr>
      </p:pic>
    </p:spTree>
    <p:extLst>
      <p:ext uri="{BB962C8B-B14F-4D97-AF65-F5344CB8AC3E}">
        <p14:creationId xmlns:p14="http://schemas.microsoft.com/office/powerpoint/2010/main" val="488321184"/>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8"/>
                                        </p:tgtEl>
                                      </p:cBhvr>
                                    </p:animEffect>
                                    <p:anim calcmode="lin" valueType="num">
                                      <p:cBhvr>
                                        <p:cTn id="14" dur="1000"/>
                                        <p:tgtEl>
                                          <p:spTgt spid="8"/>
                                        </p:tgtEl>
                                        <p:attrNameLst>
                                          <p:attrName>ppt_x</p:attrName>
                                        </p:attrNameLst>
                                      </p:cBhvr>
                                      <p:tavLst>
                                        <p:tav tm="0">
                                          <p:val>
                                            <p:strVal val="ppt_x"/>
                                          </p:val>
                                        </p:tav>
                                        <p:tav tm="100000">
                                          <p:val>
                                            <p:strVal val="ppt_x"/>
                                          </p:val>
                                        </p:tav>
                                      </p:tavLst>
                                    </p:anim>
                                    <p:anim calcmode="lin" valueType="num">
                                      <p:cBhvr>
                                        <p:cTn id="15" dur="1000"/>
                                        <p:tgtEl>
                                          <p:spTgt spid="8"/>
                                        </p:tgtEl>
                                        <p:attrNameLst>
                                          <p:attrName>ppt_y</p:attrName>
                                        </p:attrNameLst>
                                      </p:cBhvr>
                                      <p:tavLst>
                                        <p:tav tm="0">
                                          <p:val>
                                            <p:strVal val="ppt_y"/>
                                          </p:val>
                                        </p:tav>
                                        <p:tav tm="100000">
                                          <p:val>
                                            <p:strVal val="ppt_y+.1"/>
                                          </p:val>
                                        </p:tav>
                                      </p:tavLst>
                                    </p:anim>
                                    <p:set>
                                      <p:cBhvr>
                                        <p:cTn id="16" dur="1" fill="hold">
                                          <p:stCondLst>
                                            <p:cond delay="999"/>
                                          </p:stCondLst>
                                        </p:cTn>
                                        <p:tgtEl>
                                          <p:spTgt spid="8"/>
                                        </p:tgtEl>
                                        <p:attrNameLst>
                                          <p:attrName>style.visibility</p:attrName>
                                        </p:attrNameLst>
                                      </p:cBhvr>
                                      <p:to>
                                        <p:strVal val="hidden"/>
                                      </p:to>
                                    </p:se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anim calcmode="lin" valueType="num">
                                      <p:cBhvr>
                                        <p:cTn id="21" dur="500" fill="hold"/>
                                        <p:tgtEl>
                                          <p:spTgt spid="10"/>
                                        </p:tgtEl>
                                        <p:attrNameLst>
                                          <p:attrName>ppt_x</p:attrName>
                                        </p:attrNameLst>
                                      </p:cBhvr>
                                      <p:tavLst>
                                        <p:tav tm="0">
                                          <p:val>
                                            <p:strVal val="#ppt_x"/>
                                          </p:val>
                                        </p:tav>
                                        <p:tav tm="100000">
                                          <p:val>
                                            <p:strVal val="#ppt_x"/>
                                          </p:val>
                                        </p:tav>
                                      </p:tavLst>
                                    </p:anim>
                                    <p:anim calcmode="lin" valueType="num">
                                      <p:cBhvr>
                                        <p:cTn id="22"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500"/>
                                        <p:tgtEl>
                                          <p:spTgt spid="10"/>
                                        </p:tgtEl>
                                      </p:cBhvr>
                                    </p:animEffect>
                                    <p:anim calcmode="lin" valueType="num">
                                      <p:cBhvr>
                                        <p:cTn id="27" dur="500"/>
                                        <p:tgtEl>
                                          <p:spTgt spid="10"/>
                                        </p:tgtEl>
                                        <p:attrNameLst>
                                          <p:attrName>ppt_x</p:attrName>
                                        </p:attrNameLst>
                                      </p:cBhvr>
                                      <p:tavLst>
                                        <p:tav tm="0">
                                          <p:val>
                                            <p:strVal val="ppt_x"/>
                                          </p:val>
                                        </p:tav>
                                        <p:tav tm="100000">
                                          <p:val>
                                            <p:strVal val="ppt_x"/>
                                          </p:val>
                                        </p:tav>
                                      </p:tavLst>
                                    </p:anim>
                                    <p:anim calcmode="lin" valueType="num">
                                      <p:cBhvr>
                                        <p:cTn id="28" dur="500"/>
                                        <p:tgtEl>
                                          <p:spTgt spid="10"/>
                                        </p:tgtEl>
                                        <p:attrNameLst>
                                          <p:attrName>ppt_y</p:attrName>
                                        </p:attrNameLst>
                                      </p:cBhvr>
                                      <p:tavLst>
                                        <p:tav tm="0">
                                          <p:val>
                                            <p:strVal val="ppt_y"/>
                                          </p:val>
                                        </p:tav>
                                        <p:tav tm="100000">
                                          <p:val>
                                            <p:strVal val="ppt_y+.1"/>
                                          </p:val>
                                        </p:tav>
                                      </p:tavLst>
                                    </p:anim>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1000"/>
                                        <p:tgtEl>
                                          <p:spTgt spid="10"/>
                                        </p:tgtEl>
                                      </p:cBhvr>
                                    </p:animEffect>
                                    <p:anim calcmode="lin" valueType="num">
                                      <p:cBhvr>
                                        <p:cTn id="34" dur="1000"/>
                                        <p:tgtEl>
                                          <p:spTgt spid="10"/>
                                        </p:tgtEl>
                                        <p:attrNameLst>
                                          <p:attrName>ppt_x</p:attrName>
                                        </p:attrNameLst>
                                      </p:cBhvr>
                                      <p:tavLst>
                                        <p:tav tm="0">
                                          <p:val>
                                            <p:strVal val="ppt_x"/>
                                          </p:val>
                                        </p:tav>
                                        <p:tav tm="100000">
                                          <p:val>
                                            <p:strVal val="ppt_x"/>
                                          </p:val>
                                        </p:tav>
                                      </p:tavLst>
                                    </p:anim>
                                    <p:anim calcmode="lin" valueType="num">
                                      <p:cBhvr>
                                        <p:cTn id="35" dur="1000"/>
                                        <p:tgtEl>
                                          <p:spTgt spid="10"/>
                                        </p:tgtEl>
                                        <p:attrNameLst>
                                          <p:attrName>ppt_y</p:attrName>
                                        </p:attrNameLst>
                                      </p:cBhvr>
                                      <p:tavLst>
                                        <p:tav tm="0">
                                          <p:val>
                                            <p:strVal val="ppt_y"/>
                                          </p:val>
                                        </p:tav>
                                        <p:tav tm="100000">
                                          <p:val>
                                            <p:strVal val="ppt_y+.1"/>
                                          </p:val>
                                        </p:tav>
                                      </p:tavLst>
                                    </p:anim>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1000"/>
                            </p:stCondLst>
                            <p:childTnLst>
                              <p:par>
                                <p:cTn id="38" presetID="42"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anim calcmode="lin" valueType="num">
                                      <p:cBhvr>
                                        <p:cTn id="41" dur="500" fill="hold"/>
                                        <p:tgtEl>
                                          <p:spTgt spid="14"/>
                                        </p:tgtEl>
                                        <p:attrNameLst>
                                          <p:attrName>ppt_x</p:attrName>
                                        </p:attrNameLst>
                                      </p:cBhvr>
                                      <p:tavLst>
                                        <p:tav tm="0">
                                          <p:val>
                                            <p:strVal val="#ppt_x"/>
                                          </p:val>
                                        </p:tav>
                                        <p:tav tm="100000">
                                          <p:val>
                                            <p:strVal val="#ppt_x"/>
                                          </p:val>
                                        </p:tav>
                                      </p:tavLst>
                                    </p:anim>
                                    <p:anim calcmode="lin" valueType="num">
                                      <p:cBhvr>
                                        <p:cTn id="4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xit" presetSubtype="0" fill="hold" nodeType="clickEffect">
                                  <p:stCondLst>
                                    <p:cond delay="0"/>
                                  </p:stCondLst>
                                  <p:childTnLst>
                                    <p:animEffect transition="out" filter="fade">
                                      <p:cBhvr>
                                        <p:cTn id="46" dur="500"/>
                                        <p:tgtEl>
                                          <p:spTgt spid="14"/>
                                        </p:tgtEl>
                                      </p:cBhvr>
                                    </p:animEffect>
                                    <p:anim calcmode="lin" valueType="num">
                                      <p:cBhvr>
                                        <p:cTn id="47" dur="500"/>
                                        <p:tgtEl>
                                          <p:spTgt spid="14"/>
                                        </p:tgtEl>
                                        <p:attrNameLst>
                                          <p:attrName>ppt_x</p:attrName>
                                        </p:attrNameLst>
                                      </p:cBhvr>
                                      <p:tavLst>
                                        <p:tav tm="0">
                                          <p:val>
                                            <p:strVal val="ppt_x"/>
                                          </p:val>
                                        </p:tav>
                                        <p:tav tm="100000">
                                          <p:val>
                                            <p:strVal val="ppt_x"/>
                                          </p:val>
                                        </p:tav>
                                      </p:tavLst>
                                    </p:anim>
                                    <p:anim calcmode="lin" valueType="num">
                                      <p:cBhvr>
                                        <p:cTn id="48" dur="500"/>
                                        <p:tgtEl>
                                          <p:spTgt spid="14"/>
                                        </p:tgtEl>
                                        <p:attrNameLst>
                                          <p:attrName>ppt_y</p:attrName>
                                        </p:attrNameLst>
                                      </p:cBhvr>
                                      <p:tavLst>
                                        <p:tav tm="0">
                                          <p:val>
                                            <p:strVal val="ppt_y"/>
                                          </p:val>
                                        </p:tav>
                                        <p:tav tm="100000">
                                          <p:val>
                                            <p:strVal val="ppt_y+.1"/>
                                          </p:val>
                                        </p:tav>
                                      </p:tavLst>
                                    </p:anim>
                                    <p:set>
                                      <p:cBhvr>
                                        <p:cTn id="49"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9" name="组合 12">
            <a:extLst>
              <a:ext uri="{FF2B5EF4-FFF2-40B4-BE49-F238E27FC236}">
                <a16:creationId xmlns:a16="http://schemas.microsoft.com/office/drawing/2014/main" id="{01B54A7F-75F1-45B9-B591-F6F502FA7BFB}"/>
              </a:ext>
            </a:extLst>
          </p:cNvPr>
          <p:cNvGrpSpPr>
            <a:grpSpLocks/>
          </p:cNvGrpSpPr>
          <p:nvPr/>
        </p:nvGrpSpPr>
        <p:grpSpPr bwMode="auto">
          <a:xfrm>
            <a:off x="244475" y="111125"/>
            <a:ext cx="4008438" cy="611188"/>
            <a:chOff x="0" y="0"/>
            <a:chExt cx="4008674" cy="611426"/>
          </a:xfrm>
        </p:grpSpPr>
        <p:grpSp>
          <p:nvGrpSpPr>
            <p:cNvPr id="1030" name="组合 13">
              <a:extLst>
                <a:ext uri="{FF2B5EF4-FFF2-40B4-BE49-F238E27FC236}">
                  <a16:creationId xmlns:a16="http://schemas.microsoft.com/office/drawing/2014/main" id="{74AEB4A9-8AB8-49A5-9E8C-D78F51410CE0}"/>
                </a:ext>
              </a:extLst>
            </p:cNvPr>
            <p:cNvGrpSpPr>
              <a:grpSpLocks/>
            </p:cNvGrpSpPr>
            <p:nvPr/>
          </p:nvGrpSpPr>
          <p:grpSpPr bwMode="auto">
            <a:xfrm>
              <a:off x="0" y="0"/>
              <a:ext cx="611426" cy="611426"/>
              <a:chOff x="0" y="0"/>
              <a:chExt cx="3020798" cy="3020798"/>
            </a:xfrm>
          </p:grpSpPr>
          <p:pic>
            <p:nvPicPr>
              <p:cNvPr id="1033" name="Picture 25@|13FFC:16777215|FBC:16777215|LFC:16777215|LBC:16777215">
                <a:extLst>
                  <a:ext uri="{FF2B5EF4-FFF2-40B4-BE49-F238E27FC236}">
                    <a16:creationId xmlns:a16="http://schemas.microsoft.com/office/drawing/2014/main" id="{1EEE663C-8905-4314-AD93-390050AE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 y="-8320"/>
                <a:ext cx="3011777" cy="304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Oval 36@|1FFC:15773696|FBC:16777215|LFC:16777215|LBC:16777215">
                <a:extLst>
                  <a:ext uri="{FF2B5EF4-FFF2-40B4-BE49-F238E27FC236}">
                    <a16:creationId xmlns:a16="http://schemas.microsoft.com/office/drawing/2014/main" id="{D66E68E2-2D51-431B-9DB1-109105582CDB}"/>
                  </a:ext>
                </a:extLst>
              </p:cNvPr>
              <p:cNvSpPr>
                <a:spLocks noChangeArrowheads="1"/>
              </p:cNvSpPr>
              <p:nvPr/>
            </p:nvSpPr>
            <p:spPr bwMode="auto">
              <a:xfrm>
                <a:off x="0" y="0"/>
                <a:ext cx="3020798" cy="3020798"/>
              </a:xfrm>
              <a:prstGeom prst="ellipse">
                <a:avLst/>
              </a:prstGeom>
              <a:solidFill>
                <a:srgbClr val="00B0F0">
                  <a:alpha val="61176"/>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00">
                  <a:solidFill>
                    <a:srgbClr val="FFFFFF"/>
                  </a:solidFill>
                  <a:sym typeface="Arial" panose="020B0604020202020204" pitchFamily="34" charset="0"/>
                </a:endParaRPr>
              </a:p>
            </p:txBody>
          </p:sp>
        </p:grpSp>
        <p:sp>
          <p:nvSpPr>
            <p:cNvPr id="1031" name="文本框 14">
              <a:extLst>
                <a:ext uri="{FF2B5EF4-FFF2-40B4-BE49-F238E27FC236}">
                  <a16:creationId xmlns:a16="http://schemas.microsoft.com/office/drawing/2014/main" id="{8BEFA40B-E0E3-4ECB-8A2A-D3C35393B37D}"/>
                </a:ext>
              </a:extLst>
            </p:cNvPr>
            <p:cNvSpPr txBox="1">
              <a:spLocks noChangeArrowheads="1"/>
            </p:cNvSpPr>
            <p:nvPr/>
          </p:nvSpPr>
          <p:spPr bwMode="auto">
            <a:xfrm>
              <a:off x="68488" y="13326"/>
              <a:ext cx="474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b="1">
                  <a:solidFill>
                    <a:schemeClr val="bg1"/>
                  </a:solidFill>
                  <a:cs typeface="Vrinda" panose="020B0502040204020203" pitchFamily="34" charset="0"/>
                  <a:sym typeface="Arial" panose="020B0604020202020204" pitchFamily="34" charset="0"/>
                </a:rPr>
                <a:t>2</a:t>
              </a:r>
              <a:endParaRPr lang="zh-CN" altLang="en-US" sz="3200" b="1">
                <a:solidFill>
                  <a:schemeClr val="bg1"/>
                </a:solidFill>
                <a:cs typeface="Vrinda" panose="020B0502040204020203" pitchFamily="34" charset="0"/>
                <a:sym typeface="Arial" panose="020B0604020202020204" pitchFamily="34" charset="0"/>
              </a:endParaRPr>
            </a:p>
          </p:txBody>
        </p:sp>
        <p:sp>
          <p:nvSpPr>
            <p:cNvPr id="1032" name="文本框 15">
              <a:extLst>
                <a:ext uri="{FF2B5EF4-FFF2-40B4-BE49-F238E27FC236}">
                  <a16:creationId xmlns:a16="http://schemas.microsoft.com/office/drawing/2014/main" id="{F848D834-539D-4932-896B-EAE76A4F406E}"/>
                </a:ext>
              </a:extLst>
            </p:cNvPr>
            <p:cNvSpPr txBox="1">
              <a:spLocks noChangeArrowheads="1"/>
            </p:cNvSpPr>
            <p:nvPr/>
          </p:nvSpPr>
          <p:spPr bwMode="auto">
            <a:xfrm>
              <a:off x="679914" y="26637"/>
              <a:ext cx="332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dirty="0">
                  <a:solidFill>
                    <a:srgbClr val="4B5E75"/>
                  </a:solidFill>
                  <a:sym typeface="Arial" panose="020B0604020202020204" pitchFamily="34" charset="0"/>
                </a:rPr>
                <a:t>效果展示</a:t>
              </a:r>
            </a:p>
          </p:txBody>
        </p:sp>
      </p:grpSp>
      <p:pic>
        <p:nvPicPr>
          <p:cNvPr id="3" name="图片 2">
            <a:extLst>
              <a:ext uri="{FF2B5EF4-FFF2-40B4-BE49-F238E27FC236}">
                <a16:creationId xmlns:a16="http://schemas.microsoft.com/office/drawing/2014/main" id="{F61F4DE7-8771-47F3-AC33-C813EF445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322" y="845596"/>
            <a:ext cx="6401355" cy="5166808"/>
          </a:xfrm>
          <a:prstGeom prst="rect">
            <a:avLst/>
          </a:prstGeom>
        </p:spPr>
      </p:pic>
      <p:pic>
        <p:nvPicPr>
          <p:cNvPr id="7" name="图片 6">
            <a:extLst>
              <a:ext uri="{FF2B5EF4-FFF2-40B4-BE49-F238E27FC236}">
                <a16:creationId xmlns:a16="http://schemas.microsoft.com/office/drawing/2014/main" id="{3D3ECB96-110E-489C-A970-0E4FEA61E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322" y="845596"/>
            <a:ext cx="6401355" cy="5166808"/>
          </a:xfrm>
          <a:prstGeom prst="rect">
            <a:avLst/>
          </a:prstGeom>
        </p:spPr>
      </p:pic>
      <p:pic>
        <p:nvPicPr>
          <p:cNvPr id="9" name="图片 8">
            <a:extLst>
              <a:ext uri="{FF2B5EF4-FFF2-40B4-BE49-F238E27FC236}">
                <a16:creationId xmlns:a16="http://schemas.microsoft.com/office/drawing/2014/main" id="{A37A426B-C8C3-4FAA-BD41-97E4E34768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2" y="845596"/>
            <a:ext cx="6401355" cy="5166808"/>
          </a:xfrm>
          <a:prstGeom prst="rect">
            <a:avLst/>
          </a:prstGeom>
        </p:spPr>
      </p:pic>
      <p:pic>
        <p:nvPicPr>
          <p:cNvPr id="11" name="图片 10">
            <a:extLst>
              <a:ext uri="{FF2B5EF4-FFF2-40B4-BE49-F238E27FC236}">
                <a16:creationId xmlns:a16="http://schemas.microsoft.com/office/drawing/2014/main" id="{1C6C3008-FD6E-4E22-86BB-A4CE04F7A2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1517" y="613699"/>
            <a:ext cx="9008963" cy="5630602"/>
          </a:xfrm>
          <a:prstGeom prst="rect">
            <a:avLst/>
          </a:prstGeom>
        </p:spPr>
      </p:pic>
      <p:pic>
        <p:nvPicPr>
          <p:cNvPr id="13" name="图片 12">
            <a:extLst>
              <a:ext uri="{FF2B5EF4-FFF2-40B4-BE49-F238E27FC236}">
                <a16:creationId xmlns:a16="http://schemas.microsoft.com/office/drawing/2014/main" id="{20D1CD47-3C34-41B0-8C4A-2E30C059A0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2156" y="1817230"/>
            <a:ext cx="9327688" cy="3223539"/>
          </a:xfrm>
          <a:prstGeom prst="rect">
            <a:avLst/>
          </a:prstGeom>
        </p:spPr>
      </p:pic>
    </p:spTree>
    <p:extLst>
      <p:ext uri="{BB962C8B-B14F-4D97-AF65-F5344CB8AC3E}">
        <p14:creationId xmlns:p14="http://schemas.microsoft.com/office/powerpoint/2010/main" val="1645614454"/>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250"/>
                                        <p:tgtEl>
                                          <p:spTgt spid="3"/>
                                        </p:tgtEl>
                                      </p:cBhvr>
                                    </p:animEffect>
                                    <p:set>
                                      <p:cBhvr>
                                        <p:cTn id="12" dur="1" fill="hold">
                                          <p:stCondLst>
                                            <p:cond delay="249"/>
                                          </p:stCondLst>
                                        </p:cTn>
                                        <p:tgtEl>
                                          <p:spTgt spid="3"/>
                                        </p:tgtEl>
                                        <p:attrNameLst>
                                          <p:attrName>style.visibility</p:attrName>
                                        </p:attrNameLst>
                                      </p:cBhvr>
                                      <p:to>
                                        <p:strVal val="hidden"/>
                                      </p:to>
                                    </p:set>
                                  </p:childTnLst>
                                </p:cTn>
                              </p:par>
                            </p:childTnLst>
                          </p:cTn>
                        </p:par>
                        <p:par>
                          <p:cTn id="13" fill="hold">
                            <p:stCondLst>
                              <p:cond delay="250"/>
                            </p:stCondLst>
                            <p:childTnLst>
                              <p:par>
                                <p:cTn id="14" presetID="2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25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nodeType="clickEffect">
                                  <p:stCondLst>
                                    <p:cond delay="0"/>
                                  </p:stCondLst>
                                  <p:childTnLst>
                                    <p:animEffect transition="out" filter="wipe(down)">
                                      <p:cBhvr>
                                        <p:cTn id="20" dur="250"/>
                                        <p:tgtEl>
                                          <p:spTgt spid="7"/>
                                        </p:tgtEl>
                                      </p:cBhvr>
                                    </p:animEffect>
                                    <p:set>
                                      <p:cBhvr>
                                        <p:cTn id="21" dur="1" fill="hold">
                                          <p:stCondLst>
                                            <p:cond delay="249"/>
                                          </p:stCondLst>
                                        </p:cTn>
                                        <p:tgtEl>
                                          <p:spTgt spid="7"/>
                                        </p:tgtEl>
                                        <p:attrNameLst>
                                          <p:attrName>style.visibility</p:attrName>
                                        </p:attrNameLst>
                                      </p:cBhvr>
                                      <p:to>
                                        <p:strVal val="hidden"/>
                                      </p:to>
                                    </p:set>
                                  </p:childTnLst>
                                </p:cTn>
                              </p:par>
                            </p:childTnLst>
                          </p:cTn>
                        </p:par>
                        <p:par>
                          <p:cTn id="22" fill="hold">
                            <p:stCondLst>
                              <p:cond delay="250"/>
                            </p:stCondLst>
                            <p:childTnLst>
                              <p:par>
                                <p:cTn id="23" presetID="22" presetClass="entr" presetSubtype="4"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nodeType="clickEffect">
                                  <p:stCondLst>
                                    <p:cond delay="0"/>
                                  </p:stCondLst>
                                  <p:childTnLst>
                                    <p:animEffect transition="out" filter="wipe(down)">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25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nodeType="clickEffect">
                                  <p:stCondLst>
                                    <p:cond delay="0"/>
                                  </p:stCondLst>
                                  <p:childTnLst>
                                    <p:animEffect transition="out" filter="wipe(down)">
                                      <p:cBhvr>
                                        <p:cTn id="38" dur="250"/>
                                        <p:tgtEl>
                                          <p:spTgt spid="11"/>
                                        </p:tgtEl>
                                      </p:cBhvr>
                                    </p:animEffect>
                                    <p:set>
                                      <p:cBhvr>
                                        <p:cTn id="39" dur="1" fill="hold">
                                          <p:stCondLst>
                                            <p:cond delay="249"/>
                                          </p:stCondLst>
                                        </p:cTn>
                                        <p:tgtEl>
                                          <p:spTgt spid="11"/>
                                        </p:tgtEl>
                                        <p:attrNameLst>
                                          <p:attrName>style.visibility</p:attrName>
                                        </p:attrNameLst>
                                      </p:cBhvr>
                                      <p:to>
                                        <p:strVal val="hidden"/>
                                      </p:to>
                                    </p:set>
                                  </p:childTnLst>
                                </p:cTn>
                              </p:par>
                            </p:childTnLst>
                          </p:cTn>
                        </p:par>
                        <p:par>
                          <p:cTn id="40" fill="hold">
                            <p:stCondLst>
                              <p:cond delay="250"/>
                            </p:stCondLst>
                            <p:childTnLst>
                              <p:par>
                                <p:cTn id="41" presetID="22" presetClass="entr" presetSubtype="4"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4829</TotalTime>
  <Words>1549</Words>
  <Application>Microsoft Office PowerPoint</Application>
  <PresentationFormat>宽屏</PresentationFormat>
  <Paragraphs>339</Paragraphs>
  <Slides>54</Slides>
  <Notes>46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54</vt:i4>
      </vt:variant>
    </vt:vector>
  </HeadingPairs>
  <TitlesOfParts>
    <vt:vector size="59" baseType="lpstr">
      <vt:lpstr>等线</vt:lpstr>
      <vt:lpstr>等线 Light</vt:lpstr>
      <vt:lpstr>Arial</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Wenliang</dc:creator>
  <cp:lastModifiedBy>Zhang Wenliang</cp:lastModifiedBy>
  <cp:revision>81</cp:revision>
  <dcterms:created xsi:type="dcterms:W3CDTF">2019-12-27T16:24:18Z</dcterms:created>
  <dcterms:modified xsi:type="dcterms:W3CDTF">2019-12-31T15:23:46Z</dcterms:modified>
</cp:coreProperties>
</file>